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7" r:id="rId2"/>
    <p:sldId id="258" r:id="rId3"/>
    <p:sldId id="259" r:id="rId4"/>
    <p:sldId id="260" r:id="rId5"/>
    <p:sldId id="261" r:id="rId6"/>
    <p:sldId id="262" r:id="rId7"/>
    <p:sldId id="263" r:id="rId8"/>
    <p:sldId id="264" r:id="rId9"/>
    <p:sldId id="265" r:id="rId10"/>
    <p:sldId id="267" r:id="rId11"/>
    <p:sldId id="268" r:id="rId12"/>
    <p:sldId id="269" r:id="rId13"/>
    <p:sldId id="270" r:id="rId14"/>
    <p:sldId id="271" r:id="rId15"/>
    <p:sldId id="272" r:id="rId16"/>
    <p:sldId id="273" r:id="rId17"/>
    <p:sldId id="274" r:id="rId18"/>
    <p:sldId id="275" r:id="rId19"/>
    <p:sldId id="277" r:id="rId20"/>
    <p:sldId id="278" r:id="rId21"/>
    <p:sldId id="279" r:id="rId22"/>
    <p:sldId id="280" r:id="rId23"/>
    <p:sldId id="281" r:id="rId24"/>
    <p:sldId id="282" r:id="rId25"/>
    <p:sldId id="295" r:id="rId26"/>
    <p:sldId id="284" r:id="rId27"/>
    <p:sldId id="285" r:id="rId28"/>
    <p:sldId id="286" r:id="rId29"/>
    <p:sldId id="287" r:id="rId30"/>
    <p:sldId id="288" r:id="rId31"/>
    <p:sldId id="289" r:id="rId32"/>
    <p:sldId id="290" r:id="rId33"/>
    <p:sldId id="291" r:id="rId34"/>
    <p:sldId id="292" r:id="rId35"/>
    <p:sldId id="293" r:id="rId36"/>
    <p:sldId id="297" r:id="rId37"/>
    <p:sldId id="29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11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F4276B-346D-43B4-90EC-62E26F7490A4}" type="doc">
      <dgm:prSet loTypeId="urn:microsoft.com/office/officeart/2005/8/layout/chevron2" loCatId="process" qsTypeId="urn:microsoft.com/office/officeart/2005/8/quickstyle/simple4" qsCatId="simple" csTypeId="urn:microsoft.com/office/officeart/2005/8/colors/accent1_2" csCatId="accent1" phldr="1"/>
      <dgm:spPr/>
      <dgm:t>
        <a:bodyPr/>
        <a:lstStyle/>
        <a:p>
          <a:endParaRPr lang="en-US"/>
        </a:p>
      </dgm:t>
    </dgm:pt>
    <dgm:pt modelId="{EE08BDF8-3582-4E47-8939-3949E7A69534}">
      <dgm:prSet phldrT="[Text]" custT="1"/>
      <dgm:spPr/>
      <dgm:t>
        <a:bodyPr/>
        <a:lstStyle/>
        <a:p>
          <a:r>
            <a:rPr lang="en-US" sz="2000" b="1" i="0" dirty="0" smtClean="0">
              <a:solidFill>
                <a:schemeClr val="tx1"/>
              </a:solidFill>
            </a:rPr>
            <a:t>ABLED GIFTED</a:t>
          </a:r>
          <a:endParaRPr lang="en-US" sz="2000" b="1" i="0" dirty="0">
            <a:solidFill>
              <a:schemeClr val="tx1"/>
            </a:solidFill>
          </a:endParaRPr>
        </a:p>
      </dgm:t>
    </dgm:pt>
    <dgm:pt modelId="{ED14F7D3-6EA3-4AE0-8933-75D1DBF10F3E}" type="parTrans" cxnId="{4CBD67D3-F7D9-49C8-B270-566152F950F0}">
      <dgm:prSet/>
      <dgm:spPr/>
      <dgm:t>
        <a:bodyPr/>
        <a:lstStyle/>
        <a:p>
          <a:endParaRPr lang="en-US"/>
        </a:p>
      </dgm:t>
    </dgm:pt>
    <dgm:pt modelId="{42EE36A4-1E01-48D9-9960-4C1A1242C9F8}" type="sibTrans" cxnId="{4CBD67D3-F7D9-49C8-B270-566152F950F0}">
      <dgm:prSet/>
      <dgm:spPr/>
      <dgm:t>
        <a:bodyPr/>
        <a:lstStyle/>
        <a:p>
          <a:endParaRPr lang="en-US"/>
        </a:p>
      </dgm:t>
    </dgm:pt>
    <dgm:pt modelId="{D3397DA6-A8CB-449F-845D-72B1C3A7CC1F}">
      <dgm:prSet phldrT="[Text]"/>
      <dgm:spPr/>
      <dgm:t>
        <a:bodyPr/>
        <a:lstStyle/>
        <a:p>
          <a:r>
            <a:rPr lang="en-US" dirty="0" smtClean="0"/>
            <a:t>Equity and identification of marginalized</a:t>
          </a:r>
          <a:endParaRPr lang="en-US" dirty="0"/>
        </a:p>
      </dgm:t>
    </dgm:pt>
    <dgm:pt modelId="{09CE0617-575A-495E-91D4-B1EEF8BD6922}" type="parTrans" cxnId="{B028E245-78DD-4BD2-B761-3BAFCCBCA5A1}">
      <dgm:prSet/>
      <dgm:spPr/>
      <dgm:t>
        <a:bodyPr/>
        <a:lstStyle/>
        <a:p>
          <a:endParaRPr lang="en-US"/>
        </a:p>
      </dgm:t>
    </dgm:pt>
    <dgm:pt modelId="{CB0567A6-1F63-40AF-993F-DB980157DB83}" type="sibTrans" cxnId="{B028E245-78DD-4BD2-B761-3BAFCCBCA5A1}">
      <dgm:prSet/>
      <dgm:spPr/>
      <dgm:t>
        <a:bodyPr/>
        <a:lstStyle/>
        <a:p>
          <a:endParaRPr lang="en-US"/>
        </a:p>
      </dgm:t>
    </dgm:pt>
    <dgm:pt modelId="{2032C128-5C27-4ED6-AC9C-FCD3F4CBF74A}">
      <dgm:prSet phldrT="[Text]"/>
      <dgm:spPr/>
      <dgm:t>
        <a:bodyPr/>
        <a:lstStyle/>
        <a:p>
          <a:r>
            <a:rPr lang="en-US" dirty="0" smtClean="0"/>
            <a:t>Excellence and Creative Productivity</a:t>
          </a:r>
          <a:endParaRPr lang="en-US" dirty="0"/>
        </a:p>
      </dgm:t>
    </dgm:pt>
    <dgm:pt modelId="{F2560A31-2792-446A-B460-B17CE3E01B8F}" type="parTrans" cxnId="{4F914D2A-CBB0-44DF-B123-24EBE21C3D72}">
      <dgm:prSet/>
      <dgm:spPr/>
      <dgm:t>
        <a:bodyPr/>
        <a:lstStyle/>
        <a:p>
          <a:endParaRPr lang="en-US"/>
        </a:p>
      </dgm:t>
    </dgm:pt>
    <dgm:pt modelId="{E0B5BC97-1CD4-49E0-8125-4FF3B444F0EC}" type="sibTrans" cxnId="{4F914D2A-CBB0-44DF-B123-24EBE21C3D72}">
      <dgm:prSet/>
      <dgm:spPr/>
      <dgm:t>
        <a:bodyPr/>
        <a:lstStyle/>
        <a:p>
          <a:endParaRPr lang="en-US"/>
        </a:p>
      </dgm:t>
    </dgm:pt>
    <dgm:pt modelId="{5323B3F1-E1FA-42CA-8376-A4BD1982B2C7}">
      <dgm:prSet phldrT="[Text]" custT="1"/>
      <dgm:spPr/>
      <dgm:t>
        <a:bodyPr/>
        <a:lstStyle/>
        <a:p>
          <a:r>
            <a:rPr lang="en-US" sz="2000" b="1" i="0" dirty="0" smtClean="0">
              <a:solidFill>
                <a:schemeClr val="tx1"/>
              </a:solidFill>
            </a:rPr>
            <a:t>DIVERSE</a:t>
          </a:r>
          <a:endParaRPr lang="en-US" sz="2000" b="1" i="0" dirty="0">
            <a:solidFill>
              <a:schemeClr val="tx1"/>
            </a:solidFill>
          </a:endParaRPr>
        </a:p>
      </dgm:t>
    </dgm:pt>
    <dgm:pt modelId="{54D3E2FD-406D-4AC3-9909-E1E35F968F34}" type="parTrans" cxnId="{3F34EB29-7B6F-4A97-A2E3-B941C95FABA5}">
      <dgm:prSet/>
      <dgm:spPr/>
      <dgm:t>
        <a:bodyPr/>
        <a:lstStyle/>
        <a:p>
          <a:endParaRPr lang="en-US"/>
        </a:p>
      </dgm:t>
    </dgm:pt>
    <dgm:pt modelId="{29414245-6B0C-4D23-8564-10DD72510BB6}" type="sibTrans" cxnId="{3F34EB29-7B6F-4A97-A2E3-B941C95FABA5}">
      <dgm:prSet/>
      <dgm:spPr/>
      <dgm:t>
        <a:bodyPr/>
        <a:lstStyle/>
        <a:p>
          <a:endParaRPr lang="en-US"/>
        </a:p>
      </dgm:t>
    </dgm:pt>
    <dgm:pt modelId="{032945C2-35D3-44AE-A559-850CC1F956C5}">
      <dgm:prSet phldrT="[Text]"/>
      <dgm:spPr/>
      <dgm:t>
        <a:bodyPr/>
        <a:lstStyle/>
        <a:p>
          <a:r>
            <a:rPr lang="en-US" dirty="0" smtClean="0"/>
            <a:t>Cultural Competence</a:t>
          </a:r>
          <a:endParaRPr lang="en-US" dirty="0"/>
        </a:p>
      </dgm:t>
    </dgm:pt>
    <dgm:pt modelId="{6BE46883-92B2-4749-AA92-B21C270E0C30}" type="parTrans" cxnId="{0518FF3A-F7FE-4319-99D5-4F9DFEFE76CE}">
      <dgm:prSet/>
      <dgm:spPr/>
      <dgm:t>
        <a:bodyPr/>
        <a:lstStyle/>
        <a:p>
          <a:endParaRPr lang="en-US"/>
        </a:p>
      </dgm:t>
    </dgm:pt>
    <dgm:pt modelId="{21F876CE-0EB7-4002-89B6-F5062675B7E7}" type="sibTrans" cxnId="{0518FF3A-F7FE-4319-99D5-4F9DFEFE76CE}">
      <dgm:prSet/>
      <dgm:spPr/>
      <dgm:t>
        <a:bodyPr/>
        <a:lstStyle/>
        <a:p>
          <a:endParaRPr lang="en-US"/>
        </a:p>
      </dgm:t>
    </dgm:pt>
    <dgm:pt modelId="{AB5BDAFF-3706-4948-B0D3-88AC8F98EAB3}">
      <dgm:prSet phldrT="[Text]"/>
      <dgm:spPr/>
      <dgm:t>
        <a:bodyPr/>
        <a:lstStyle/>
        <a:p>
          <a:r>
            <a:rPr lang="en-US" dirty="0" smtClean="0"/>
            <a:t>Conflict Resolution and problem solving</a:t>
          </a:r>
          <a:endParaRPr lang="en-US" dirty="0"/>
        </a:p>
      </dgm:t>
    </dgm:pt>
    <dgm:pt modelId="{CD3B2EDE-7E93-4840-A110-C59588A906AA}" type="parTrans" cxnId="{809D1AEA-189F-43A8-AB81-693FAE805B65}">
      <dgm:prSet/>
      <dgm:spPr/>
      <dgm:t>
        <a:bodyPr/>
        <a:lstStyle/>
        <a:p>
          <a:endParaRPr lang="en-US"/>
        </a:p>
      </dgm:t>
    </dgm:pt>
    <dgm:pt modelId="{F30EA091-DDAF-4CCA-A7A3-274EDECD818F}" type="sibTrans" cxnId="{809D1AEA-189F-43A8-AB81-693FAE805B65}">
      <dgm:prSet/>
      <dgm:spPr/>
      <dgm:t>
        <a:bodyPr/>
        <a:lstStyle/>
        <a:p>
          <a:endParaRPr lang="en-US"/>
        </a:p>
      </dgm:t>
    </dgm:pt>
    <dgm:pt modelId="{339813F7-334F-46F7-8616-93BB72D64354}">
      <dgm:prSet phldrT="[Text]" custT="1"/>
      <dgm:spPr/>
      <dgm:t>
        <a:bodyPr/>
        <a:lstStyle/>
        <a:p>
          <a:r>
            <a:rPr lang="en-US" sz="2000" b="1" i="0" dirty="0" smtClean="0">
              <a:solidFill>
                <a:schemeClr val="tx1"/>
              </a:solidFill>
            </a:rPr>
            <a:t>GLOBAL</a:t>
          </a:r>
          <a:endParaRPr lang="en-US" sz="2000" b="1" i="0" dirty="0">
            <a:solidFill>
              <a:schemeClr val="tx1"/>
            </a:solidFill>
          </a:endParaRPr>
        </a:p>
      </dgm:t>
    </dgm:pt>
    <dgm:pt modelId="{DB6257A2-9DC3-4D0F-A7C9-A438F6C2B4F1}" type="parTrans" cxnId="{26E85157-75F0-4903-8F0F-2DC9DB9A0AE6}">
      <dgm:prSet/>
      <dgm:spPr/>
      <dgm:t>
        <a:bodyPr/>
        <a:lstStyle/>
        <a:p>
          <a:endParaRPr lang="en-US"/>
        </a:p>
      </dgm:t>
    </dgm:pt>
    <dgm:pt modelId="{D43B855E-6231-4ECF-BE67-3CD5225528A6}" type="sibTrans" cxnId="{26E85157-75F0-4903-8F0F-2DC9DB9A0AE6}">
      <dgm:prSet/>
      <dgm:spPr/>
      <dgm:t>
        <a:bodyPr/>
        <a:lstStyle/>
        <a:p>
          <a:endParaRPr lang="en-US"/>
        </a:p>
      </dgm:t>
    </dgm:pt>
    <dgm:pt modelId="{A0852633-E339-4C4A-A348-40F5FAB4A5C3}">
      <dgm:prSet phldrT="[Text]"/>
      <dgm:spPr/>
      <dgm:t>
        <a:bodyPr/>
        <a:lstStyle/>
        <a:p>
          <a:r>
            <a:rPr lang="en-US" dirty="0" smtClean="0"/>
            <a:t>World Citizenship</a:t>
          </a:r>
          <a:endParaRPr lang="en-US" dirty="0"/>
        </a:p>
      </dgm:t>
    </dgm:pt>
    <dgm:pt modelId="{B425F367-5A2E-4F1B-95FB-71E867694B70}" type="parTrans" cxnId="{C94D58AC-0D68-48A5-937A-051DE08274B3}">
      <dgm:prSet/>
      <dgm:spPr/>
      <dgm:t>
        <a:bodyPr/>
        <a:lstStyle/>
        <a:p>
          <a:endParaRPr lang="en-US"/>
        </a:p>
      </dgm:t>
    </dgm:pt>
    <dgm:pt modelId="{C0A4465A-43BE-41F4-9CA7-8A18E5AE5BBD}" type="sibTrans" cxnId="{C94D58AC-0D68-48A5-937A-051DE08274B3}">
      <dgm:prSet/>
      <dgm:spPr/>
      <dgm:t>
        <a:bodyPr/>
        <a:lstStyle/>
        <a:p>
          <a:endParaRPr lang="en-US"/>
        </a:p>
      </dgm:t>
    </dgm:pt>
    <dgm:pt modelId="{5610AEB5-24DD-4E48-8856-75DA4B257BD4}">
      <dgm:prSet phldrT="[Text]"/>
      <dgm:spPr/>
      <dgm:t>
        <a:bodyPr/>
        <a:lstStyle/>
        <a:p>
          <a:r>
            <a:rPr lang="en-US" dirty="0" smtClean="0"/>
            <a:t>International Perspectives </a:t>
          </a:r>
          <a:endParaRPr lang="en-US" dirty="0"/>
        </a:p>
      </dgm:t>
    </dgm:pt>
    <dgm:pt modelId="{D058E5F7-7FAD-4083-845D-1959C7F26ED0}" type="parTrans" cxnId="{CB64A87A-290D-4C77-A100-659A673E8D95}">
      <dgm:prSet/>
      <dgm:spPr/>
      <dgm:t>
        <a:bodyPr/>
        <a:lstStyle/>
        <a:p>
          <a:endParaRPr lang="en-US"/>
        </a:p>
      </dgm:t>
    </dgm:pt>
    <dgm:pt modelId="{04E3968E-8F14-4B6A-825D-5F778F7CF927}" type="sibTrans" cxnId="{CB64A87A-290D-4C77-A100-659A673E8D95}">
      <dgm:prSet/>
      <dgm:spPr/>
      <dgm:t>
        <a:bodyPr/>
        <a:lstStyle/>
        <a:p>
          <a:endParaRPr lang="en-US"/>
        </a:p>
      </dgm:t>
    </dgm:pt>
    <dgm:pt modelId="{0052F2A8-BAAE-47DB-A72E-14BC83A5D36B}" type="pres">
      <dgm:prSet presAssocID="{A1F4276B-346D-43B4-90EC-62E26F7490A4}" presName="linearFlow" presStyleCnt="0">
        <dgm:presLayoutVars>
          <dgm:dir/>
          <dgm:animLvl val="lvl"/>
          <dgm:resizeHandles val="exact"/>
        </dgm:presLayoutVars>
      </dgm:prSet>
      <dgm:spPr/>
      <dgm:t>
        <a:bodyPr/>
        <a:lstStyle/>
        <a:p>
          <a:endParaRPr lang="en-US"/>
        </a:p>
      </dgm:t>
    </dgm:pt>
    <dgm:pt modelId="{25DDA74D-D74A-4B91-9825-33410BA10DE3}" type="pres">
      <dgm:prSet presAssocID="{EE08BDF8-3582-4E47-8939-3949E7A69534}" presName="composite" presStyleCnt="0"/>
      <dgm:spPr/>
    </dgm:pt>
    <dgm:pt modelId="{0C138265-99AF-442A-AB64-7C8F535E18E3}" type="pres">
      <dgm:prSet presAssocID="{EE08BDF8-3582-4E47-8939-3949E7A69534}" presName="parentText" presStyleLbl="alignNode1" presStyleIdx="0" presStyleCnt="3" custScaleX="115800">
        <dgm:presLayoutVars>
          <dgm:chMax val="1"/>
          <dgm:bulletEnabled val="1"/>
        </dgm:presLayoutVars>
      </dgm:prSet>
      <dgm:spPr/>
      <dgm:t>
        <a:bodyPr/>
        <a:lstStyle/>
        <a:p>
          <a:endParaRPr lang="en-US"/>
        </a:p>
      </dgm:t>
    </dgm:pt>
    <dgm:pt modelId="{88572FEB-16B9-4C44-80F7-30D1E537A9DF}" type="pres">
      <dgm:prSet presAssocID="{EE08BDF8-3582-4E47-8939-3949E7A69534}" presName="descendantText" presStyleLbl="alignAcc1" presStyleIdx="0" presStyleCnt="3" custScaleX="88491" custScaleY="133326">
        <dgm:presLayoutVars>
          <dgm:bulletEnabled val="1"/>
        </dgm:presLayoutVars>
      </dgm:prSet>
      <dgm:spPr/>
      <dgm:t>
        <a:bodyPr/>
        <a:lstStyle/>
        <a:p>
          <a:endParaRPr lang="en-US"/>
        </a:p>
      </dgm:t>
    </dgm:pt>
    <dgm:pt modelId="{88603540-2FB4-43DF-8A25-846A195CB5E0}" type="pres">
      <dgm:prSet presAssocID="{42EE36A4-1E01-48D9-9960-4C1A1242C9F8}" presName="sp" presStyleCnt="0"/>
      <dgm:spPr/>
    </dgm:pt>
    <dgm:pt modelId="{F5E41196-F37C-474E-BCD8-F1B20AA829E6}" type="pres">
      <dgm:prSet presAssocID="{5323B3F1-E1FA-42CA-8376-A4BD1982B2C7}" presName="composite" presStyleCnt="0"/>
      <dgm:spPr/>
    </dgm:pt>
    <dgm:pt modelId="{A0D00EEE-6B87-404F-B686-3E5A6A4A7458}" type="pres">
      <dgm:prSet presAssocID="{5323B3F1-E1FA-42CA-8376-A4BD1982B2C7}" presName="parentText" presStyleLbl="alignNode1" presStyleIdx="1" presStyleCnt="3" custScaleX="116553">
        <dgm:presLayoutVars>
          <dgm:chMax val="1"/>
          <dgm:bulletEnabled val="1"/>
        </dgm:presLayoutVars>
      </dgm:prSet>
      <dgm:spPr/>
      <dgm:t>
        <a:bodyPr/>
        <a:lstStyle/>
        <a:p>
          <a:endParaRPr lang="en-US"/>
        </a:p>
      </dgm:t>
    </dgm:pt>
    <dgm:pt modelId="{1AFBF49B-4136-4364-93E4-AC0AD7876D7C}" type="pres">
      <dgm:prSet presAssocID="{5323B3F1-E1FA-42CA-8376-A4BD1982B2C7}" presName="descendantText" presStyleLbl="alignAcc1" presStyleIdx="1" presStyleCnt="3" custScaleX="87825">
        <dgm:presLayoutVars>
          <dgm:bulletEnabled val="1"/>
        </dgm:presLayoutVars>
      </dgm:prSet>
      <dgm:spPr/>
      <dgm:t>
        <a:bodyPr/>
        <a:lstStyle/>
        <a:p>
          <a:endParaRPr lang="en-US"/>
        </a:p>
      </dgm:t>
    </dgm:pt>
    <dgm:pt modelId="{244216EE-BA68-4860-BCB6-FB197410C301}" type="pres">
      <dgm:prSet presAssocID="{29414245-6B0C-4D23-8564-10DD72510BB6}" presName="sp" presStyleCnt="0"/>
      <dgm:spPr/>
    </dgm:pt>
    <dgm:pt modelId="{F6AD81B8-2BD2-4B86-8E03-7CA73EBA9E57}" type="pres">
      <dgm:prSet presAssocID="{339813F7-334F-46F7-8616-93BB72D64354}" presName="composite" presStyleCnt="0"/>
      <dgm:spPr/>
    </dgm:pt>
    <dgm:pt modelId="{E5B8479A-0753-4D46-A850-BD6E90962DEC}" type="pres">
      <dgm:prSet presAssocID="{339813F7-334F-46F7-8616-93BB72D64354}" presName="parentText" presStyleLbl="alignNode1" presStyleIdx="2" presStyleCnt="3" custScaleX="112760">
        <dgm:presLayoutVars>
          <dgm:chMax val="1"/>
          <dgm:bulletEnabled val="1"/>
        </dgm:presLayoutVars>
      </dgm:prSet>
      <dgm:spPr/>
      <dgm:t>
        <a:bodyPr/>
        <a:lstStyle/>
        <a:p>
          <a:endParaRPr lang="en-US"/>
        </a:p>
      </dgm:t>
    </dgm:pt>
    <dgm:pt modelId="{9D3A6C52-FC69-4477-92B3-082071127017}" type="pres">
      <dgm:prSet presAssocID="{339813F7-334F-46F7-8616-93BB72D64354}" presName="descendantText" presStyleLbl="alignAcc1" presStyleIdx="2" presStyleCnt="3" custScaleX="86827">
        <dgm:presLayoutVars>
          <dgm:bulletEnabled val="1"/>
        </dgm:presLayoutVars>
      </dgm:prSet>
      <dgm:spPr/>
      <dgm:t>
        <a:bodyPr/>
        <a:lstStyle/>
        <a:p>
          <a:endParaRPr lang="en-US"/>
        </a:p>
      </dgm:t>
    </dgm:pt>
  </dgm:ptLst>
  <dgm:cxnLst>
    <dgm:cxn modelId="{809D1AEA-189F-43A8-AB81-693FAE805B65}" srcId="{5323B3F1-E1FA-42CA-8376-A4BD1982B2C7}" destId="{AB5BDAFF-3706-4948-B0D3-88AC8F98EAB3}" srcOrd="1" destOrd="0" parTransId="{CD3B2EDE-7E93-4840-A110-C59588A906AA}" sibTransId="{F30EA091-DDAF-4CCA-A7A3-274EDECD818F}"/>
    <dgm:cxn modelId="{CC0A0083-C10A-40C7-9532-F0B73D5D9C59}" type="presOf" srcId="{5610AEB5-24DD-4E48-8856-75DA4B257BD4}" destId="{9D3A6C52-FC69-4477-92B3-082071127017}" srcOrd="0" destOrd="1" presId="urn:microsoft.com/office/officeart/2005/8/layout/chevron2"/>
    <dgm:cxn modelId="{B028E245-78DD-4BD2-B761-3BAFCCBCA5A1}" srcId="{EE08BDF8-3582-4E47-8939-3949E7A69534}" destId="{D3397DA6-A8CB-449F-845D-72B1C3A7CC1F}" srcOrd="0" destOrd="0" parTransId="{09CE0617-575A-495E-91D4-B1EEF8BD6922}" sibTransId="{CB0567A6-1F63-40AF-993F-DB980157DB83}"/>
    <dgm:cxn modelId="{719AEA72-BFDE-49E8-92D8-262756BCA3A8}" type="presOf" srcId="{EE08BDF8-3582-4E47-8939-3949E7A69534}" destId="{0C138265-99AF-442A-AB64-7C8F535E18E3}" srcOrd="0" destOrd="0" presId="urn:microsoft.com/office/officeart/2005/8/layout/chevron2"/>
    <dgm:cxn modelId="{3F34EB29-7B6F-4A97-A2E3-B941C95FABA5}" srcId="{A1F4276B-346D-43B4-90EC-62E26F7490A4}" destId="{5323B3F1-E1FA-42CA-8376-A4BD1982B2C7}" srcOrd="1" destOrd="0" parTransId="{54D3E2FD-406D-4AC3-9909-E1E35F968F34}" sibTransId="{29414245-6B0C-4D23-8564-10DD72510BB6}"/>
    <dgm:cxn modelId="{4F914D2A-CBB0-44DF-B123-24EBE21C3D72}" srcId="{EE08BDF8-3582-4E47-8939-3949E7A69534}" destId="{2032C128-5C27-4ED6-AC9C-FCD3F4CBF74A}" srcOrd="1" destOrd="0" parTransId="{F2560A31-2792-446A-B460-B17CE3E01B8F}" sibTransId="{E0B5BC97-1CD4-49E0-8125-4FF3B444F0EC}"/>
    <dgm:cxn modelId="{F094B99F-9DE2-4D0E-82EE-3FED4A6C3434}" type="presOf" srcId="{032945C2-35D3-44AE-A559-850CC1F956C5}" destId="{1AFBF49B-4136-4364-93E4-AC0AD7876D7C}" srcOrd="0" destOrd="0" presId="urn:microsoft.com/office/officeart/2005/8/layout/chevron2"/>
    <dgm:cxn modelId="{B2882770-CC9B-4B07-91E5-B287150513E0}" type="presOf" srcId="{5323B3F1-E1FA-42CA-8376-A4BD1982B2C7}" destId="{A0D00EEE-6B87-404F-B686-3E5A6A4A7458}" srcOrd="0" destOrd="0" presId="urn:microsoft.com/office/officeart/2005/8/layout/chevron2"/>
    <dgm:cxn modelId="{05854DC7-E01F-4587-A7B6-892F9398779F}" type="presOf" srcId="{A0852633-E339-4C4A-A348-40F5FAB4A5C3}" destId="{9D3A6C52-FC69-4477-92B3-082071127017}" srcOrd="0" destOrd="0" presId="urn:microsoft.com/office/officeart/2005/8/layout/chevron2"/>
    <dgm:cxn modelId="{0FCBFDE0-000B-4F26-8FFD-9218C663EB9F}" type="presOf" srcId="{D3397DA6-A8CB-449F-845D-72B1C3A7CC1F}" destId="{88572FEB-16B9-4C44-80F7-30D1E537A9DF}" srcOrd="0" destOrd="0" presId="urn:microsoft.com/office/officeart/2005/8/layout/chevron2"/>
    <dgm:cxn modelId="{CB64A87A-290D-4C77-A100-659A673E8D95}" srcId="{339813F7-334F-46F7-8616-93BB72D64354}" destId="{5610AEB5-24DD-4E48-8856-75DA4B257BD4}" srcOrd="1" destOrd="0" parTransId="{D058E5F7-7FAD-4083-845D-1959C7F26ED0}" sibTransId="{04E3968E-8F14-4B6A-825D-5F778F7CF927}"/>
    <dgm:cxn modelId="{4CBD67D3-F7D9-49C8-B270-566152F950F0}" srcId="{A1F4276B-346D-43B4-90EC-62E26F7490A4}" destId="{EE08BDF8-3582-4E47-8939-3949E7A69534}" srcOrd="0" destOrd="0" parTransId="{ED14F7D3-6EA3-4AE0-8933-75D1DBF10F3E}" sibTransId="{42EE36A4-1E01-48D9-9960-4C1A1242C9F8}"/>
    <dgm:cxn modelId="{7EADFB9C-E7DF-45F2-9B12-D82660E74625}" type="presOf" srcId="{339813F7-334F-46F7-8616-93BB72D64354}" destId="{E5B8479A-0753-4D46-A850-BD6E90962DEC}" srcOrd="0" destOrd="0" presId="urn:microsoft.com/office/officeart/2005/8/layout/chevron2"/>
    <dgm:cxn modelId="{C94D58AC-0D68-48A5-937A-051DE08274B3}" srcId="{339813F7-334F-46F7-8616-93BB72D64354}" destId="{A0852633-E339-4C4A-A348-40F5FAB4A5C3}" srcOrd="0" destOrd="0" parTransId="{B425F367-5A2E-4F1B-95FB-71E867694B70}" sibTransId="{C0A4465A-43BE-41F4-9CA7-8A18E5AE5BBD}"/>
    <dgm:cxn modelId="{26E85157-75F0-4903-8F0F-2DC9DB9A0AE6}" srcId="{A1F4276B-346D-43B4-90EC-62E26F7490A4}" destId="{339813F7-334F-46F7-8616-93BB72D64354}" srcOrd="2" destOrd="0" parTransId="{DB6257A2-9DC3-4D0F-A7C9-A438F6C2B4F1}" sibTransId="{D43B855E-6231-4ECF-BE67-3CD5225528A6}"/>
    <dgm:cxn modelId="{0518FF3A-F7FE-4319-99D5-4F9DFEFE76CE}" srcId="{5323B3F1-E1FA-42CA-8376-A4BD1982B2C7}" destId="{032945C2-35D3-44AE-A559-850CC1F956C5}" srcOrd="0" destOrd="0" parTransId="{6BE46883-92B2-4749-AA92-B21C270E0C30}" sibTransId="{21F876CE-0EB7-4002-89B6-F5062675B7E7}"/>
    <dgm:cxn modelId="{D96ADB6F-F9D9-4119-937F-D50EED993902}" type="presOf" srcId="{AB5BDAFF-3706-4948-B0D3-88AC8F98EAB3}" destId="{1AFBF49B-4136-4364-93E4-AC0AD7876D7C}" srcOrd="0" destOrd="1" presId="urn:microsoft.com/office/officeart/2005/8/layout/chevron2"/>
    <dgm:cxn modelId="{E7942A5C-3486-47A2-8185-A99CCD7085E8}" type="presOf" srcId="{2032C128-5C27-4ED6-AC9C-FCD3F4CBF74A}" destId="{88572FEB-16B9-4C44-80F7-30D1E537A9DF}" srcOrd="0" destOrd="1" presId="urn:microsoft.com/office/officeart/2005/8/layout/chevron2"/>
    <dgm:cxn modelId="{E5A7B81A-3360-4B45-853A-DEC6AB0EF74B}" type="presOf" srcId="{A1F4276B-346D-43B4-90EC-62E26F7490A4}" destId="{0052F2A8-BAAE-47DB-A72E-14BC83A5D36B}" srcOrd="0" destOrd="0" presId="urn:microsoft.com/office/officeart/2005/8/layout/chevron2"/>
    <dgm:cxn modelId="{EC14867E-0CB8-4B65-B70D-4D5E28F3FD4B}" type="presParOf" srcId="{0052F2A8-BAAE-47DB-A72E-14BC83A5D36B}" destId="{25DDA74D-D74A-4B91-9825-33410BA10DE3}" srcOrd="0" destOrd="0" presId="urn:microsoft.com/office/officeart/2005/8/layout/chevron2"/>
    <dgm:cxn modelId="{440631D9-74C2-49B4-B097-AA9B352B5582}" type="presParOf" srcId="{25DDA74D-D74A-4B91-9825-33410BA10DE3}" destId="{0C138265-99AF-442A-AB64-7C8F535E18E3}" srcOrd="0" destOrd="0" presId="urn:microsoft.com/office/officeart/2005/8/layout/chevron2"/>
    <dgm:cxn modelId="{EF5EF1EB-B5F4-4838-8E98-5884D4F849DC}" type="presParOf" srcId="{25DDA74D-D74A-4B91-9825-33410BA10DE3}" destId="{88572FEB-16B9-4C44-80F7-30D1E537A9DF}" srcOrd="1" destOrd="0" presId="urn:microsoft.com/office/officeart/2005/8/layout/chevron2"/>
    <dgm:cxn modelId="{B741DC5A-2648-4B9B-BC8A-75445C337F8D}" type="presParOf" srcId="{0052F2A8-BAAE-47DB-A72E-14BC83A5D36B}" destId="{88603540-2FB4-43DF-8A25-846A195CB5E0}" srcOrd="1" destOrd="0" presId="urn:microsoft.com/office/officeart/2005/8/layout/chevron2"/>
    <dgm:cxn modelId="{92061052-DC41-48BB-B865-93E6BD95C947}" type="presParOf" srcId="{0052F2A8-BAAE-47DB-A72E-14BC83A5D36B}" destId="{F5E41196-F37C-474E-BCD8-F1B20AA829E6}" srcOrd="2" destOrd="0" presId="urn:microsoft.com/office/officeart/2005/8/layout/chevron2"/>
    <dgm:cxn modelId="{B49CE587-6BAE-428D-8AFE-E357DF6A4F6B}" type="presParOf" srcId="{F5E41196-F37C-474E-BCD8-F1B20AA829E6}" destId="{A0D00EEE-6B87-404F-B686-3E5A6A4A7458}" srcOrd="0" destOrd="0" presId="urn:microsoft.com/office/officeart/2005/8/layout/chevron2"/>
    <dgm:cxn modelId="{7E381393-5E09-4A6B-8243-06E9E723522B}" type="presParOf" srcId="{F5E41196-F37C-474E-BCD8-F1B20AA829E6}" destId="{1AFBF49B-4136-4364-93E4-AC0AD7876D7C}" srcOrd="1" destOrd="0" presId="urn:microsoft.com/office/officeart/2005/8/layout/chevron2"/>
    <dgm:cxn modelId="{778BF6BA-EB87-4194-A430-9248D2FBBA24}" type="presParOf" srcId="{0052F2A8-BAAE-47DB-A72E-14BC83A5D36B}" destId="{244216EE-BA68-4860-BCB6-FB197410C301}" srcOrd="3" destOrd="0" presId="urn:microsoft.com/office/officeart/2005/8/layout/chevron2"/>
    <dgm:cxn modelId="{2BB034A0-AA74-489F-B405-A22DE593E473}" type="presParOf" srcId="{0052F2A8-BAAE-47DB-A72E-14BC83A5D36B}" destId="{F6AD81B8-2BD2-4B86-8E03-7CA73EBA9E57}" srcOrd="4" destOrd="0" presId="urn:microsoft.com/office/officeart/2005/8/layout/chevron2"/>
    <dgm:cxn modelId="{EE730B27-F010-4285-BB93-2070E16D8746}" type="presParOf" srcId="{F6AD81B8-2BD2-4B86-8E03-7CA73EBA9E57}" destId="{E5B8479A-0753-4D46-A850-BD6E90962DEC}" srcOrd="0" destOrd="0" presId="urn:microsoft.com/office/officeart/2005/8/layout/chevron2"/>
    <dgm:cxn modelId="{132FD064-5305-48A7-94A2-7ED436FE2F2C}" type="presParOf" srcId="{F6AD81B8-2BD2-4B86-8E03-7CA73EBA9E57}" destId="{9D3A6C52-FC69-4477-92B3-08207112701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727AA1-3577-41E8-B86D-B2DD0B4EB0CE}"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DBD848DA-04DC-49E1-A11B-C35E4696DCCD}">
      <dgm:prSet phldrT="[Text]"/>
      <dgm:spPr/>
      <dgm:t>
        <a:bodyPr/>
        <a:lstStyle/>
        <a:p>
          <a:r>
            <a:rPr lang="en-US" dirty="0" smtClean="0"/>
            <a:t>Access</a:t>
          </a:r>
          <a:endParaRPr lang="en-US" dirty="0"/>
        </a:p>
      </dgm:t>
    </dgm:pt>
    <dgm:pt modelId="{C462DA19-0372-48C2-8792-D63BD16A8AC5}" type="parTrans" cxnId="{0ABCB0E7-A737-4690-9AFA-B1DE49B23560}">
      <dgm:prSet/>
      <dgm:spPr/>
      <dgm:t>
        <a:bodyPr/>
        <a:lstStyle/>
        <a:p>
          <a:endParaRPr lang="en-US"/>
        </a:p>
      </dgm:t>
    </dgm:pt>
    <dgm:pt modelId="{955CA221-5132-430C-9A00-76D522B143E9}" type="sibTrans" cxnId="{0ABCB0E7-A737-4690-9AFA-B1DE49B23560}">
      <dgm:prSet/>
      <dgm:spPr/>
      <dgm:t>
        <a:bodyPr/>
        <a:lstStyle/>
        <a:p>
          <a:endParaRPr lang="en-US"/>
        </a:p>
      </dgm:t>
    </dgm:pt>
    <dgm:pt modelId="{D62AA806-85B2-48CC-BE17-C77840A0156A}">
      <dgm:prSet phldrT="[Text]" custT="1"/>
      <dgm:spPr/>
      <dgm:t>
        <a:bodyPr/>
        <a:lstStyle/>
        <a:p>
          <a:r>
            <a:rPr lang="en-US" sz="2000" dirty="0" smtClean="0"/>
            <a:t>Mastery Learning and acceleration</a:t>
          </a:r>
          <a:endParaRPr lang="en-US" sz="2000" dirty="0"/>
        </a:p>
      </dgm:t>
    </dgm:pt>
    <dgm:pt modelId="{1321CAA0-E527-4743-858E-2E0F3E765AE0}" type="parTrans" cxnId="{30C576A8-C272-401F-9A4B-9FA83CDD0256}">
      <dgm:prSet/>
      <dgm:spPr/>
      <dgm:t>
        <a:bodyPr/>
        <a:lstStyle/>
        <a:p>
          <a:endParaRPr lang="en-US"/>
        </a:p>
      </dgm:t>
    </dgm:pt>
    <dgm:pt modelId="{23D2DADD-1428-49C0-9550-0E81ECA7D909}" type="sibTrans" cxnId="{30C576A8-C272-401F-9A4B-9FA83CDD0256}">
      <dgm:prSet/>
      <dgm:spPr/>
      <dgm:t>
        <a:bodyPr/>
        <a:lstStyle/>
        <a:p>
          <a:endParaRPr lang="en-US"/>
        </a:p>
      </dgm:t>
    </dgm:pt>
    <dgm:pt modelId="{7B0B11E9-33F6-4C74-87ED-8AA04E2047B1}">
      <dgm:prSet phldrT="[Text]"/>
      <dgm:spPr/>
      <dgm:t>
        <a:bodyPr/>
        <a:lstStyle/>
        <a:p>
          <a:r>
            <a:rPr lang="en-US" dirty="0" smtClean="0"/>
            <a:t>Empowers</a:t>
          </a:r>
          <a:endParaRPr lang="en-US" dirty="0"/>
        </a:p>
      </dgm:t>
    </dgm:pt>
    <dgm:pt modelId="{2970C91B-BA13-4C03-B4CD-B645B902F090}" type="parTrans" cxnId="{31B932B8-52D0-4557-86E3-1A28CF93C948}">
      <dgm:prSet/>
      <dgm:spPr/>
      <dgm:t>
        <a:bodyPr/>
        <a:lstStyle/>
        <a:p>
          <a:endParaRPr lang="en-US"/>
        </a:p>
      </dgm:t>
    </dgm:pt>
    <dgm:pt modelId="{309BCF95-42F1-4CD4-9BB3-117BB76E1FDB}" type="sibTrans" cxnId="{31B932B8-52D0-4557-86E3-1A28CF93C948}">
      <dgm:prSet/>
      <dgm:spPr/>
      <dgm:t>
        <a:bodyPr/>
        <a:lstStyle/>
        <a:p>
          <a:endParaRPr lang="en-US"/>
        </a:p>
      </dgm:t>
    </dgm:pt>
    <dgm:pt modelId="{A8BC3C7D-34BA-4FCA-A925-7F62A540D3AB}">
      <dgm:prSet phldrT="[Text]"/>
      <dgm:spPr/>
      <dgm:t>
        <a:bodyPr/>
        <a:lstStyle/>
        <a:p>
          <a:r>
            <a:rPr lang="en-US" dirty="0" smtClean="0"/>
            <a:t>Cultural relativity - Marginalized groups</a:t>
          </a:r>
          <a:endParaRPr lang="en-US" dirty="0"/>
        </a:p>
      </dgm:t>
    </dgm:pt>
    <dgm:pt modelId="{49ED9D43-92AC-4756-B2F7-7E70040B819C}" type="parTrans" cxnId="{C3FD067E-142D-4544-8BBE-B75D5450A894}">
      <dgm:prSet/>
      <dgm:spPr/>
      <dgm:t>
        <a:bodyPr/>
        <a:lstStyle/>
        <a:p>
          <a:endParaRPr lang="en-US"/>
        </a:p>
      </dgm:t>
    </dgm:pt>
    <dgm:pt modelId="{388FA004-32E1-4D8F-B6C2-7F0012615984}" type="sibTrans" cxnId="{C3FD067E-142D-4544-8BBE-B75D5450A894}">
      <dgm:prSet/>
      <dgm:spPr/>
      <dgm:t>
        <a:bodyPr/>
        <a:lstStyle/>
        <a:p>
          <a:endParaRPr lang="en-US"/>
        </a:p>
      </dgm:t>
    </dgm:pt>
    <dgm:pt modelId="{301E46D0-D04C-4370-9DF2-DAAAD5857A52}">
      <dgm:prSet phldrT="[Text]"/>
      <dgm:spPr/>
      <dgm:t>
        <a:bodyPr/>
        <a:lstStyle/>
        <a:p>
          <a:r>
            <a:rPr lang="en-US" dirty="0" smtClean="0"/>
            <a:t>Individual abilities, interests, motivations, learning styles</a:t>
          </a:r>
          <a:endParaRPr lang="en-US" dirty="0"/>
        </a:p>
      </dgm:t>
    </dgm:pt>
    <dgm:pt modelId="{0ED2BE69-9E6D-4E6B-8997-EB20CD737612}" type="parTrans" cxnId="{EFC8EF1E-2618-4757-A77B-33B1BB7DF579}">
      <dgm:prSet/>
      <dgm:spPr/>
      <dgm:t>
        <a:bodyPr/>
        <a:lstStyle/>
        <a:p>
          <a:endParaRPr lang="en-US"/>
        </a:p>
      </dgm:t>
    </dgm:pt>
    <dgm:pt modelId="{DB417E35-A652-43B7-AF42-DE9B78F5DEAF}" type="sibTrans" cxnId="{EFC8EF1E-2618-4757-A77B-33B1BB7DF579}">
      <dgm:prSet/>
      <dgm:spPr/>
      <dgm:t>
        <a:bodyPr/>
        <a:lstStyle/>
        <a:p>
          <a:endParaRPr lang="en-US"/>
        </a:p>
      </dgm:t>
    </dgm:pt>
    <dgm:pt modelId="{C3ECE6E3-FB42-4359-B6DD-A9582813A71C}">
      <dgm:prSet phldrT="[Text]"/>
      <dgm:spPr/>
      <dgm:t>
        <a:bodyPr/>
        <a:lstStyle/>
        <a:p>
          <a:r>
            <a:rPr lang="en-US" dirty="0" smtClean="0"/>
            <a:t>Connected</a:t>
          </a:r>
          <a:endParaRPr lang="en-US" dirty="0"/>
        </a:p>
      </dgm:t>
    </dgm:pt>
    <dgm:pt modelId="{91F6C031-D528-4F92-B129-6F218B7FD337}" type="parTrans" cxnId="{154CE1BA-C2D2-481B-B565-1944855222E0}">
      <dgm:prSet/>
      <dgm:spPr/>
      <dgm:t>
        <a:bodyPr/>
        <a:lstStyle/>
        <a:p>
          <a:endParaRPr lang="en-US"/>
        </a:p>
      </dgm:t>
    </dgm:pt>
    <dgm:pt modelId="{CC022AE3-EF00-4DE8-AE8E-C5A11C4DD03A}" type="sibTrans" cxnId="{154CE1BA-C2D2-481B-B565-1944855222E0}">
      <dgm:prSet/>
      <dgm:spPr/>
      <dgm:t>
        <a:bodyPr/>
        <a:lstStyle/>
        <a:p>
          <a:endParaRPr lang="en-US"/>
        </a:p>
      </dgm:t>
    </dgm:pt>
    <dgm:pt modelId="{24032E3A-08F6-47B7-8FBD-C4FBF478514D}">
      <dgm:prSet phldrT="[Text]"/>
      <dgm:spPr/>
      <dgm:t>
        <a:bodyPr/>
        <a:lstStyle/>
        <a:p>
          <a:r>
            <a:rPr lang="en-US" dirty="0" smtClean="0"/>
            <a:t>International links daily</a:t>
          </a:r>
          <a:endParaRPr lang="en-US" dirty="0"/>
        </a:p>
      </dgm:t>
    </dgm:pt>
    <dgm:pt modelId="{6B99A8B3-0486-4FEA-96CF-881986569278}" type="parTrans" cxnId="{64AB4EC8-A388-49A7-AE80-C82EC5685BF5}">
      <dgm:prSet/>
      <dgm:spPr/>
      <dgm:t>
        <a:bodyPr/>
        <a:lstStyle/>
        <a:p>
          <a:endParaRPr lang="en-US"/>
        </a:p>
      </dgm:t>
    </dgm:pt>
    <dgm:pt modelId="{FC31BB54-060E-4201-9150-74AF85885C61}" type="sibTrans" cxnId="{64AB4EC8-A388-49A7-AE80-C82EC5685BF5}">
      <dgm:prSet/>
      <dgm:spPr/>
      <dgm:t>
        <a:bodyPr/>
        <a:lstStyle/>
        <a:p>
          <a:endParaRPr lang="en-US"/>
        </a:p>
      </dgm:t>
    </dgm:pt>
    <dgm:pt modelId="{87EB51D4-51C8-404C-9603-83F9FA4A3160}">
      <dgm:prSet phldrT="[Text]"/>
      <dgm:spPr/>
      <dgm:t>
        <a:bodyPr/>
        <a:lstStyle/>
        <a:p>
          <a:r>
            <a:rPr lang="en-US" dirty="0" smtClean="0"/>
            <a:t>Interactivity</a:t>
          </a:r>
          <a:endParaRPr lang="en-US" dirty="0"/>
        </a:p>
      </dgm:t>
    </dgm:pt>
    <dgm:pt modelId="{FCFD7DAE-3D9A-4E18-B98E-E33681BCF6B0}" type="parTrans" cxnId="{1A49FDC2-0B39-4593-B61A-341190A4954C}">
      <dgm:prSet/>
      <dgm:spPr/>
      <dgm:t>
        <a:bodyPr/>
        <a:lstStyle/>
        <a:p>
          <a:endParaRPr lang="en-US"/>
        </a:p>
      </dgm:t>
    </dgm:pt>
    <dgm:pt modelId="{2A9EDF83-C568-47E6-84A8-58684FC9746F}" type="sibTrans" cxnId="{1A49FDC2-0B39-4593-B61A-341190A4954C}">
      <dgm:prSet/>
      <dgm:spPr/>
      <dgm:t>
        <a:bodyPr/>
        <a:lstStyle/>
        <a:p>
          <a:endParaRPr lang="en-US"/>
        </a:p>
      </dgm:t>
    </dgm:pt>
    <dgm:pt modelId="{6EC1D80B-0814-4840-A26A-A827F3F10CD8}">
      <dgm:prSet phldrT="[Text]" custT="1"/>
      <dgm:spPr/>
      <dgm:t>
        <a:bodyPr/>
        <a:lstStyle/>
        <a:p>
          <a:r>
            <a:rPr lang="en-US" sz="2000" dirty="0" smtClean="0"/>
            <a:t>Information and enrichment</a:t>
          </a:r>
          <a:endParaRPr lang="en-US" sz="2000" dirty="0"/>
        </a:p>
      </dgm:t>
    </dgm:pt>
    <dgm:pt modelId="{2AB8118C-6149-4A28-AA49-685FC0BDE75C}" type="sibTrans" cxnId="{0405A935-A29B-47D0-A727-A0DF95929F33}">
      <dgm:prSet/>
      <dgm:spPr/>
      <dgm:t>
        <a:bodyPr/>
        <a:lstStyle/>
        <a:p>
          <a:endParaRPr lang="en-US"/>
        </a:p>
      </dgm:t>
    </dgm:pt>
    <dgm:pt modelId="{4758D618-82C6-458B-9C51-C3DD112508CC}" type="parTrans" cxnId="{0405A935-A29B-47D0-A727-A0DF95929F33}">
      <dgm:prSet/>
      <dgm:spPr/>
      <dgm:t>
        <a:bodyPr/>
        <a:lstStyle/>
        <a:p>
          <a:endParaRPr lang="en-US"/>
        </a:p>
      </dgm:t>
    </dgm:pt>
    <dgm:pt modelId="{296F5C66-578F-49E1-AA96-7FA16CF0E2AC}">
      <dgm:prSet phldrT="[Text]"/>
      <dgm:spPr/>
      <dgm:t>
        <a:bodyPr/>
        <a:lstStyle/>
        <a:p>
          <a:r>
            <a:rPr lang="en-US" dirty="0" smtClean="0"/>
            <a:t>Free materials, open source-ware</a:t>
          </a:r>
          <a:endParaRPr lang="en-US" dirty="0"/>
        </a:p>
      </dgm:t>
    </dgm:pt>
    <dgm:pt modelId="{40E63462-F916-426B-890F-41B49C74A2C5}" type="parTrans" cxnId="{9FFBDF9C-E2C4-406E-8B1F-24C5F6D2A011}">
      <dgm:prSet/>
      <dgm:spPr/>
      <dgm:t>
        <a:bodyPr/>
        <a:lstStyle/>
        <a:p>
          <a:endParaRPr lang="en-US"/>
        </a:p>
      </dgm:t>
    </dgm:pt>
    <dgm:pt modelId="{463748BB-6A3A-44E4-9ED4-4F3A4B7540AB}" type="sibTrans" cxnId="{9FFBDF9C-E2C4-406E-8B1F-24C5F6D2A011}">
      <dgm:prSet/>
      <dgm:spPr/>
      <dgm:t>
        <a:bodyPr/>
        <a:lstStyle/>
        <a:p>
          <a:endParaRPr lang="en-US"/>
        </a:p>
      </dgm:t>
    </dgm:pt>
    <dgm:pt modelId="{C0C8E5A6-A20D-421C-BB46-BB964879EBDB}" type="pres">
      <dgm:prSet presAssocID="{99727AA1-3577-41E8-B86D-B2DD0B4EB0CE}" presName="Name0" presStyleCnt="0">
        <dgm:presLayoutVars>
          <dgm:dir/>
          <dgm:animLvl val="lvl"/>
          <dgm:resizeHandles val="exact"/>
        </dgm:presLayoutVars>
      </dgm:prSet>
      <dgm:spPr/>
      <dgm:t>
        <a:bodyPr/>
        <a:lstStyle/>
        <a:p>
          <a:endParaRPr lang="en-US"/>
        </a:p>
      </dgm:t>
    </dgm:pt>
    <dgm:pt modelId="{872FBA35-7CCA-4643-A8D4-62AC80EF42AE}" type="pres">
      <dgm:prSet presAssocID="{DBD848DA-04DC-49E1-A11B-C35E4696DCCD}" presName="linNode" presStyleCnt="0"/>
      <dgm:spPr/>
    </dgm:pt>
    <dgm:pt modelId="{E8C7C44A-AE91-4790-93FF-2DF382E776A5}" type="pres">
      <dgm:prSet presAssocID="{DBD848DA-04DC-49E1-A11B-C35E4696DCCD}" presName="parentText" presStyleLbl="node1" presStyleIdx="0" presStyleCnt="3">
        <dgm:presLayoutVars>
          <dgm:chMax val="1"/>
          <dgm:bulletEnabled val="1"/>
        </dgm:presLayoutVars>
      </dgm:prSet>
      <dgm:spPr/>
      <dgm:t>
        <a:bodyPr/>
        <a:lstStyle/>
        <a:p>
          <a:endParaRPr lang="en-US"/>
        </a:p>
      </dgm:t>
    </dgm:pt>
    <dgm:pt modelId="{A4381E79-8690-4D59-B92D-60C25B1AE495}" type="pres">
      <dgm:prSet presAssocID="{DBD848DA-04DC-49E1-A11B-C35E4696DCCD}" presName="descendantText" presStyleLbl="alignAccFollowNode1" presStyleIdx="0" presStyleCnt="3">
        <dgm:presLayoutVars>
          <dgm:bulletEnabled val="1"/>
        </dgm:presLayoutVars>
      </dgm:prSet>
      <dgm:spPr/>
      <dgm:t>
        <a:bodyPr/>
        <a:lstStyle/>
        <a:p>
          <a:endParaRPr lang="en-US"/>
        </a:p>
      </dgm:t>
    </dgm:pt>
    <dgm:pt modelId="{2AF0E75C-1A67-44BC-BA56-DC9DE803419E}" type="pres">
      <dgm:prSet presAssocID="{955CA221-5132-430C-9A00-76D522B143E9}" presName="sp" presStyleCnt="0"/>
      <dgm:spPr/>
    </dgm:pt>
    <dgm:pt modelId="{6ED1F651-4A6D-4A8D-9B4E-35BB5CFB994B}" type="pres">
      <dgm:prSet presAssocID="{7B0B11E9-33F6-4C74-87ED-8AA04E2047B1}" presName="linNode" presStyleCnt="0"/>
      <dgm:spPr/>
    </dgm:pt>
    <dgm:pt modelId="{CD8EA3AC-FF22-4072-AD14-D86DEB472DCD}" type="pres">
      <dgm:prSet presAssocID="{7B0B11E9-33F6-4C74-87ED-8AA04E2047B1}" presName="parentText" presStyleLbl="node1" presStyleIdx="1" presStyleCnt="3">
        <dgm:presLayoutVars>
          <dgm:chMax val="1"/>
          <dgm:bulletEnabled val="1"/>
        </dgm:presLayoutVars>
      </dgm:prSet>
      <dgm:spPr/>
      <dgm:t>
        <a:bodyPr/>
        <a:lstStyle/>
        <a:p>
          <a:endParaRPr lang="en-US"/>
        </a:p>
      </dgm:t>
    </dgm:pt>
    <dgm:pt modelId="{30451C18-D45F-4445-85E4-AD8659E6802C}" type="pres">
      <dgm:prSet presAssocID="{7B0B11E9-33F6-4C74-87ED-8AA04E2047B1}" presName="descendantText" presStyleLbl="alignAccFollowNode1" presStyleIdx="1" presStyleCnt="3">
        <dgm:presLayoutVars>
          <dgm:bulletEnabled val="1"/>
        </dgm:presLayoutVars>
      </dgm:prSet>
      <dgm:spPr/>
      <dgm:t>
        <a:bodyPr/>
        <a:lstStyle/>
        <a:p>
          <a:endParaRPr lang="en-US"/>
        </a:p>
      </dgm:t>
    </dgm:pt>
    <dgm:pt modelId="{EB21A51F-37BC-4578-90B9-3DB6374693D9}" type="pres">
      <dgm:prSet presAssocID="{309BCF95-42F1-4CD4-9BB3-117BB76E1FDB}" presName="sp" presStyleCnt="0"/>
      <dgm:spPr/>
    </dgm:pt>
    <dgm:pt modelId="{C9931FCD-A5E8-4508-A703-9F97A856D447}" type="pres">
      <dgm:prSet presAssocID="{C3ECE6E3-FB42-4359-B6DD-A9582813A71C}" presName="linNode" presStyleCnt="0"/>
      <dgm:spPr/>
    </dgm:pt>
    <dgm:pt modelId="{84E0D7EC-9374-4519-A4FB-7A4D4F4B0DEB}" type="pres">
      <dgm:prSet presAssocID="{C3ECE6E3-FB42-4359-B6DD-A9582813A71C}" presName="parentText" presStyleLbl="node1" presStyleIdx="2" presStyleCnt="3">
        <dgm:presLayoutVars>
          <dgm:chMax val="1"/>
          <dgm:bulletEnabled val="1"/>
        </dgm:presLayoutVars>
      </dgm:prSet>
      <dgm:spPr/>
      <dgm:t>
        <a:bodyPr/>
        <a:lstStyle/>
        <a:p>
          <a:endParaRPr lang="en-US"/>
        </a:p>
      </dgm:t>
    </dgm:pt>
    <dgm:pt modelId="{AF45F440-6553-442A-B37D-5DF4A4D09B33}" type="pres">
      <dgm:prSet presAssocID="{C3ECE6E3-FB42-4359-B6DD-A9582813A71C}" presName="descendantText" presStyleLbl="alignAccFollowNode1" presStyleIdx="2" presStyleCnt="3">
        <dgm:presLayoutVars>
          <dgm:bulletEnabled val="1"/>
        </dgm:presLayoutVars>
      </dgm:prSet>
      <dgm:spPr/>
      <dgm:t>
        <a:bodyPr/>
        <a:lstStyle/>
        <a:p>
          <a:endParaRPr lang="en-US"/>
        </a:p>
      </dgm:t>
    </dgm:pt>
  </dgm:ptLst>
  <dgm:cxnLst>
    <dgm:cxn modelId="{9FFBDF9C-E2C4-406E-8B1F-24C5F6D2A011}" srcId="{C3ECE6E3-FB42-4359-B6DD-A9582813A71C}" destId="{296F5C66-578F-49E1-AA96-7FA16CF0E2AC}" srcOrd="1" destOrd="0" parTransId="{40E63462-F916-426B-890F-41B49C74A2C5}" sibTransId="{463748BB-6A3A-44E4-9ED4-4F3A4B7540AB}"/>
    <dgm:cxn modelId="{154CE1BA-C2D2-481B-B565-1944855222E0}" srcId="{99727AA1-3577-41E8-B86D-B2DD0B4EB0CE}" destId="{C3ECE6E3-FB42-4359-B6DD-A9582813A71C}" srcOrd="2" destOrd="0" parTransId="{91F6C031-D528-4F92-B129-6F218B7FD337}" sibTransId="{CC022AE3-EF00-4DE8-AE8E-C5A11C4DD03A}"/>
    <dgm:cxn modelId="{31B932B8-52D0-4557-86E3-1A28CF93C948}" srcId="{99727AA1-3577-41E8-B86D-B2DD0B4EB0CE}" destId="{7B0B11E9-33F6-4C74-87ED-8AA04E2047B1}" srcOrd="1" destOrd="0" parTransId="{2970C91B-BA13-4C03-B4CD-B645B902F090}" sibTransId="{309BCF95-42F1-4CD4-9BB3-117BB76E1FDB}"/>
    <dgm:cxn modelId="{3A5B321E-80D8-4AC1-8660-227328BFEE9E}" type="presOf" srcId="{C3ECE6E3-FB42-4359-B6DD-A9582813A71C}" destId="{84E0D7EC-9374-4519-A4FB-7A4D4F4B0DEB}" srcOrd="0" destOrd="0" presId="urn:microsoft.com/office/officeart/2005/8/layout/vList5"/>
    <dgm:cxn modelId="{0405A935-A29B-47D0-A727-A0DF95929F33}" srcId="{DBD848DA-04DC-49E1-A11B-C35E4696DCCD}" destId="{6EC1D80B-0814-4840-A26A-A827F3F10CD8}" srcOrd="1" destOrd="0" parTransId="{4758D618-82C6-458B-9C51-C3DD112508CC}" sibTransId="{2AB8118C-6149-4A28-AA49-685FC0BDE75C}"/>
    <dgm:cxn modelId="{3CF6E42A-7D0B-4259-A8C2-657077D2948C}" type="presOf" srcId="{A8BC3C7D-34BA-4FCA-A925-7F62A540D3AB}" destId="{30451C18-D45F-4445-85E4-AD8659E6802C}" srcOrd="0" destOrd="0" presId="urn:microsoft.com/office/officeart/2005/8/layout/vList5"/>
    <dgm:cxn modelId="{293E91A5-C154-4C6C-B243-1E367D5420B8}" type="presOf" srcId="{DBD848DA-04DC-49E1-A11B-C35E4696DCCD}" destId="{E8C7C44A-AE91-4790-93FF-2DF382E776A5}" srcOrd="0" destOrd="0" presId="urn:microsoft.com/office/officeart/2005/8/layout/vList5"/>
    <dgm:cxn modelId="{B85AA043-A5CA-4A59-86C7-C2842EB768E3}" type="presOf" srcId="{D62AA806-85B2-48CC-BE17-C77840A0156A}" destId="{A4381E79-8690-4D59-B92D-60C25B1AE495}" srcOrd="0" destOrd="0" presId="urn:microsoft.com/office/officeart/2005/8/layout/vList5"/>
    <dgm:cxn modelId="{3DC342C3-BBC5-434F-B0FA-DBE58EF7A546}" type="presOf" srcId="{99727AA1-3577-41E8-B86D-B2DD0B4EB0CE}" destId="{C0C8E5A6-A20D-421C-BB46-BB964879EBDB}" srcOrd="0" destOrd="0" presId="urn:microsoft.com/office/officeart/2005/8/layout/vList5"/>
    <dgm:cxn modelId="{64AB4EC8-A388-49A7-AE80-C82EC5685BF5}" srcId="{C3ECE6E3-FB42-4359-B6DD-A9582813A71C}" destId="{24032E3A-08F6-47B7-8FBD-C4FBF478514D}" srcOrd="0" destOrd="0" parTransId="{6B99A8B3-0486-4FEA-96CF-881986569278}" sibTransId="{FC31BB54-060E-4201-9150-74AF85885C61}"/>
    <dgm:cxn modelId="{62E78813-CAA8-42D0-B55F-46DC99E02B7C}" type="presOf" srcId="{301E46D0-D04C-4370-9DF2-DAAAD5857A52}" destId="{30451C18-D45F-4445-85E4-AD8659E6802C}" srcOrd="0" destOrd="1" presId="urn:microsoft.com/office/officeart/2005/8/layout/vList5"/>
    <dgm:cxn modelId="{21D14137-75D7-4DFD-9D4C-2403F8B12AF1}" type="presOf" srcId="{6EC1D80B-0814-4840-A26A-A827F3F10CD8}" destId="{A4381E79-8690-4D59-B92D-60C25B1AE495}" srcOrd="0" destOrd="1" presId="urn:microsoft.com/office/officeart/2005/8/layout/vList5"/>
    <dgm:cxn modelId="{0B591003-4706-4D14-BEA4-20C4B7CB2E53}" type="presOf" srcId="{87EB51D4-51C8-404C-9603-83F9FA4A3160}" destId="{AF45F440-6553-442A-B37D-5DF4A4D09B33}" srcOrd="0" destOrd="2" presId="urn:microsoft.com/office/officeart/2005/8/layout/vList5"/>
    <dgm:cxn modelId="{64556504-5529-4EAD-9415-425DC3CAF162}" type="presOf" srcId="{24032E3A-08F6-47B7-8FBD-C4FBF478514D}" destId="{AF45F440-6553-442A-B37D-5DF4A4D09B33}" srcOrd="0" destOrd="0" presId="urn:microsoft.com/office/officeart/2005/8/layout/vList5"/>
    <dgm:cxn modelId="{1A49FDC2-0B39-4593-B61A-341190A4954C}" srcId="{C3ECE6E3-FB42-4359-B6DD-A9582813A71C}" destId="{87EB51D4-51C8-404C-9603-83F9FA4A3160}" srcOrd="2" destOrd="0" parTransId="{FCFD7DAE-3D9A-4E18-B98E-E33681BCF6B0}" sibTransId="{2A9EDF83-C568-47E6-84A8-58684FC9746F}"/>
    <dgm:cxn modelId="{EFC8EF1E-2618-4757-A77B-33B1BB7DF579}" srcId="{7B0B11E9-33F6-4C74-87ED-8AA04E2047B1}" destId="{301E46D0-D04C-4370-9DF2-DAAAD5857A52}" srcOrd="1" destOrd="0" parTransId="{0ED2BE69-9E6D-4E6B-8997-EB20CD737612}" sibTransId="{DB417E35-A652-43B7-AF42-DE9B78F5DEAF}"/>
    <dgm:cxn modelId="{30C576A8-C272-401F-9A4B-9FA83CDD0256}" srcId="{DBD848DA-04DC-49E1-A11B-C35E4696DCCD}" destId="{D62AA806-85B2-48CC-BE17-C77840A0156A}" srcOrd="0" destOrd="0" parTransId="{1321CAA0-E527-4743-858E-2E0F3E765AE0}" sibTransId="{23D2DADD-1428-49C0-9550-0E81ECA7D909}"/>
    <dgm:cxn modelId="{0ABCB0E7-A737-4690-9AFA-B1DE49B23560}" srcId="{99727AA1-3577-41E8-B86D-B2DD0B4EB0CE}" destId="{DBD848DA-04DC-49E1-A11B-C35E4696DCCD}" srcOrd="0" destOrd="0" parTransId="{C462DA19-0372-48C2-8792-D63BD16A8AC5}" sibTransId="{955CA221-5132-430C-9A00-76D522B143E9}"/>
    <dgm:cxn modelId="{BA6C7172-A7EE-41EB-B81C-BFB59CF3CDF1}" type="presOf" srcId="{296F5C66-578F-49E1-AA96-7FA16CF0E2AC}" destId="{AF45F440-6553-442A-B37D-5DF4A4D09B33}" srcOrd="0" destOrd="1" presId="urn:microsoft.com/office/officeart/2005/8/layout/vList5"/>
    <dgm:cxn modelId="{C3FD067E-142D-4544-8BBE-B75D5450A894}" srcId="{7B0B11E9-33F6-4C74-87ED-8AA04E2047B1}" destId="{A8BC3C7D-34BA-4FCA-A925-7F62A540D3AB}" srcOrd="0" destOrd="0" parTransId="{49ED9D43-92AC-4756-B2F7-7E70040B819C}" sibTransId="{388FA004-32E1-4D8F-B6C2-7F0012615984}"/>
    <dgm:cxn modelId="{43DFB936-41E3-4DC1-8079-06244A5744ED}" type="presOf" srcId="{7B0B11E9-33F6-4C74-87ED-8AA04E2047B1}" destId="{CD8EA3AC-FF22-4072-AD14-D86DEB472DCD}" srcOrd="0" destOrd="0" presId="urn:microsoft.com/office/officeart/2005/8/layout/vList5"/>
    <dgm:cxn modelId="{FC99DA96-9BE6-474F-98F1-007399060D0E}" type="presParOf" srcId="{C0C8E5A6-A20D-421C-BB46-BB964879EBDB}" destId="{872FBA35-7CCA-4643-A8D4-62AC80EF42AE}" srcOrd="0" destOrd="0" presId="urn:microsoft.com/office/officeart/2005/8/layout/vList5"/>
    <dgm:cxn modelId="{EAE1E3F1-7921-470A-BE63-E6BCBB5B23F3}" type="presParOf" srcId="{872FBA35-7CCA-4643-A8D4-62AC80EF42AE}" destId="{E8C7C44A-AE91-4790-93FF-2DF382E776A5}" srcOrd="0" destOrd="0" presId="urn:microsoft.com/office/officeart/2005/8/layout/vList5"/>
    <dgm:cxn modelId="{73EE0674-857A-4D21-A837-A55C3BD63EF6}" type="presParOf" srcId="{872FBA35-7CCA-4643-A8D4-62AC80EF42AE}" destId="{A4381E79-8690-4D59-B92D-60C25B1AE495}" srcOrd="1" destOrd="0" presId="urn:microsoft.com/office/officeart/2005/8/layout/vList5"/>
    <dgm:cxn modelId="{339704B3-404A-4718-9094-72D348598FAC}" type="presParOf" srcId="{C0C8E5A6-A20D-421C-BB46-BB964879EBDB}" destId="{2AF0E75C-1A67-44BC-BA56-DC9DE803419E}" srcOrd="1" destOrd="0" presId="urn:microsoft.com/office/officeart/2005/8/layout/vList5"/>
    <dgm:cxn modelId="{6DC4F137-9059-4B77-88CE-176222D64D9D}" type="presParOf" srcId="{C0C8E5A6-A20D-421C-BB46-BB964879EBDB}" destId="{6ED1F651-4A6D-4A8D-9B4E-35BB5CFB994B}" srcOrd="2" destOrd="0" presId="urn:microsoft.com/office/officeart/2005/8/layout/vList5"/>
    <dgm:cxn modelId="{FC01F237-8151-4CBB-9CB7-085CFFD3AD13}" type="presParOf" srcId="{6ED1F651-4A6D-4A8D-9B4E-35BB5CFB994B}" destId="{CD8EA3AC-FF22-4072-AD14-D86DEB472DCD}" srcOrd="0" destOrd="0" presId="urn:microsoft.com/office/officeart/2005/8/layout/vList5"/>
    <dgm:cxn modelId="{F3BB785B-6A96-4B90-871C-87473B9BCD49}" type="presParOf" srcId="{6ED1F651-4A6D-4A8D-9B4E-35BB5CFB994B}" destId="{30451C18-D45F-4445-85E4-AD8659E6802C}" srcOrd="1" destOrd="0" presId="urn:microsoft.com/office/officeart/2005/8/layout/vList5"/>
    <dgm:cxn modelId="{E92B910F-C9F4-4DFE-9E60-8403805F74DB}" type="presParOf" srcId="{C0C8E5A6-A20D-421C-BB46-BB964879EBDB}" destId="{EB21A51F-37BC-4578-90B9-3DB6374693D9}" srcOrd="3" destOrd="0" presId="urn:microsoft.com/office/officeart/2005/8/layout/vList5"/>
    <dgm:cxn modelId="{AE17D1DC-79A6-485A-B2FD-89888030FE29}" type="presParOf" srcId="{C0C8E5A6-A20D-421C-BB46-BB964879EBDB}" destId="{C9931FCD-A5E8-4508-A703-9F97A856D447}" srcOrd="4" destOrd="0" presId="urn:microsoft.com/office/officeart/2005/8/layout/vList5"/>
    <dgm:cxn modelId="{DB59C75D-55BD-4052-A307-B888F6E1C280}" type="presParOf" srcId="{C9931FCD-A5E8-4508-A703-9F97A856D447}" destId="{84E0D7EC-9374-4519-A4FB-7A4D4F4B0DEB}" srcOrd="0" destOrd="0" presId="urn:microsoft.com/office/officeart/2005/8/layout/vList5"/>
    <dgm:cxn modelId="{BE0B1809-9439-4248-AD35-E866000C40A3}" type="presParOf" srcId="{C9931FCD-A5E8-4508-A703-9F97A856D447}" destId="{AF45F440-6553-442A-B37D-5DF4A4D09B3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A9A002-0624-479C-9EC1-95C726043D39}" type="doc">
      <dgm:prSet loTypeId="urn:microsoft.com/office/officeart/2005/8/layout/vList6" loCatId="process" qsTypeId="urn:microsoft.com/office/officeart/2005/8/quickstyle/simple4" qsCatId="simple" csTypeId="urn:microsoft.com/office/officeart/2005/8/colors/accent1_2" csCatId="accent1" phldr="1"/>
      <dgm:spPr/>
      <dgm:t>
        <a:bodyPr/>
        <a:lstStyle/>
        <a:p>
          <a:endParaRPr lang="en-US"/>
        </a:p>
      </dgm:t>
    </dgm:pt>
    <dgm:pt modelId="{31B60A9C-67FC-4B2F-A06B-DA47F38089D6}">
      <dgm:prSet phldrT="[Text]"/>
      <dgm:spPr/>
      <dgm:t>
        <a:bodyPr/>
        <a:lstStyle/>
        <a:p>
          <a:r>
            <a:rPr lang="en-US" dirty="0" smtClean="0"/>
            <a:t>FIXED</a:t>
          </a:r>
          <a:endParaRPr lang="en-US" dirty="0"/>
        </a:p>
      </dgm:t>
    </dgm:pt>
    <dgm:pt modelId="{D7DACF0C-72E5-4703-973F-B59F7C7878D8}" type="parTrans" cxnId="{C16BBBA6-9F92-41F9-ACE2-73D06644441A}">
      <dgm:prSet/>
      <dgm:spPr/>
      <dgm:t>
        <a:bodyPr/>
        <a:lstStyle/>
        <a:p>
          <a:endParaRPr lang="en-US"/>
        </a:p>
      </dgm:t>
    </dgm:pt>
    <dgm:pt modelId="{A41D7496-6CE9-4DDB-9969-4D466A333676}" type="sibTrans" cxnId="{C16BBBA6-9F92-41F9-ACE2-73D06644441A}">
      <dgm:prSet/>
      <dgm:spPr/>
      <dgm:t>
        <a:bodyPr/>
        <a:lstStyle/>
        <a:p>
          <a:endParaRPr lang="en-US"/>
        </a:p>
      </dgm:t>
    </dgm:pt>
    <dgm:pt modelId="{81B460E2-2BE6-429A-B118-73FBC1775BFA}">
      <dgm:prSet phldrT="[Text]"/>
      <dgm:spPr/>
      <dgm:t>
        <a:bodyPr/>
        <a:lstStyle/>
        <a:p>
          <a:r>
            <a:rPr lang="en-US" dirty="0" smtClean="0"/>
            <a:t>Teacher-directed</a:t>
          </a:r>
          <a:endParaRPr lang="en-US" dirty="0"/>
        </a:p>
      </dgm:t>
    </dgm:pt>
    <dgm:pt modelId="{8E040561-C5A5-4ED2-8EC0-8211DA434FFC}" type="parTrans" cxnId="{AA83BC04-B745-45D2-AA16-5265BBFF2368}">
      <dgm:prSet/>
      <dgm:spPr/>
      <dgm:t>
        <a:bodyPr/>
        <a:lstStyle/>
        <a:p>
          <a:endParaRPr lang="en-US"/>
        </a:p>
      </dgm:t>
    </dgm:pt>
    <dgm:pt modelId="{2E0725D8-8F42-4F82-AF08-C5351E22FE1B}" type="sibTrans" cxnId="{AA83BC04-B745-45D2-AA16-5265BBFF2368}">
      <dgm:prSet/>
      <dgm:spPr/>
      <dgm:t>
        <a:bodyPr/>
        <a:lstStyle/>
        <a:p>
          <a:endParaRPr lang="en-US"/>
        </a:p>
      </dgm:t>
    </dgm:pt>
    <dgm:pt modelId="{C65673AA-5995-4B1E-9B9A-690D06D8EF12}">
      <dgm:prSet phldrT="[Text]"/>
      <dgm:spPr/>
      <dgm:t>
        <a:bodyPr/>
        <a:lstStyle/>
        <a:p>
          <a:r>
            <a:rPr lang="en-US" dirty="0" smtClean="0"/>
            <a:t>FLUID</a:t>
          </a:r>
          <a:endParaRPr lang="en-US" dirty="0"/>
        </a:p>
      </dgm:t>
    </dgm:pt>
    <dgm:pt modelId="{00985870-1DE7-4D17-A36D-FADDE0C865C3}" type="parTrans" cxnId="{2E2C11CB-D899-46E5-BEDD-E2677BD02E78}">
      <dgm:prSet/>
      <dgm:spPr/>
      <dgm:t>
        <a:bodyPr/>
        <a:lstStyle/>
        <a:p>
          <a:endParaRPr lang="en-US"/>
        </a:p>
      </dgm:t>
    </dgm:pt>
    <dgm:pt modelId="{64F8E964-91FF-4C10-A745-4BF8097B0E85}" type="sibTrans" cxnId="{2E2C11CB-D899-46E5-BEDD-E2677BD02E78}">
      <dgm:prSet/>
      <dgm:spPr/>
      <dgm:t>
        <a:bodyPr/>
        <a:lstStyle/>
        <a:p>
          <a:endParaRPr lang="en-US"/>
        </a:p>
      </dgm:t>
    </dgm:pt>
    <dgm:pt modelId="{C629ACA6-4E31-48CF-B110-26C6AE8591A3}">
      <dgm:prSet phldrT="[Text]"/>
      <dgm:spPr/>
      <dgm:t>
        <a:bodyPr/>
        <a:lstStyle/>
        <a:p>
          <a:r>
            <a:rPr lang="en-US" dirty="0" smtClean="0"/>
            <a:t>Individualized constructivist approach</a:t>
          </a:r>
          <a:endParaRPr lang="en-US" dirty="0"/>
        </a:p>
      </dgm:t>
    </dgm:pt>
    <dgm:pt modelId="{0FC64A62-42F4-4DF1-ADD8-156DBEA43CD9}" type="parTrans" cxnId="{361CAEA3-C15B-4B3D-8C7A-1D724126BD49}">
      <dgm:prSet/>
      <dgm:spPr/>
      <dgm:t>
        <a:bodyPr/>
        <a:lstStyle/>
        <a:p>
          <a:endParaRPr lang="en-US"/>
        </a:p>
      </dgm:t>
    </dgm:pt>
    <dgm:pt modelId="{0323E9D5-B72E-4013-879B-006243D75C09}" type="sibTrans" cxnId="{361CAEA3-C15B-4B3D-8C7A-1D724126BD49}">
      <dgm:prSet/>
      <dgm:spPr/>
      <dgm:t>
        <a:bodyPr/>
        <a:lstStyle/>
        <a:p>
          <a:endParaRPr lang="en-US"/>
        </a:p>
      </dgm:t>
    </dgm:pt>
    <dgm:pt modelId="{283FC295-3685-4E77-AE52-1EEE2B784C31}">
      <dgm:prSet phldrT="[Text]"/>
      <dgm:spPr/>
      <dgm:t>
        <a:bodyPr/>
        <a:lstStyle/>
        <a:p>
          <a:r>
            <a:rPr lang="en-US" dirty="0" smtClean="0"/>
            <a:t>Predetermined</a:t>
          </a:r>
          <a:endParaRPr lang="en-US" dirty="0"/>
        </a:p>
      </dgm:t>
    </dgm:pt>
    <dgm:pt modelId="{8EFF0F24-A1BD-419F-A372-5DF8D68AB0EA}" type="parTrans" cxnId="{3BE34729-F59D-400A-AB88-63E3786ED830}">
      <dgm:prSet/>
      <dgm:spPr/>
      <dgm:t>
        <a:bodyPr/>
        <a:lstStyle/>
        <a:p>
          <a:endParaRPr lang="en-US"/>
        </a:p>
      </dgm:t>
    </dgm:pt>
    <dgm:pt modelId="{04D4A1DF-FCED-4154-8ADD-03BDA40D82BD}" type="sibTrans" cxnId="{3BE34729-F59D-400A-AB88-63E3786ED830}">
      <dgm:prSet/>
      <dgm:spPr/>
      <dgm:t>
        <a:bodyPr/>
        <a:lstStyle/>
        <a:p>
          <a:endParaRPr lang="en-US"/>
        </a:p>
      </dgm:t>
    </dgm:pt>
    <dgm:pt modelId="{D4F4BE7E-A837-4744-B05C-0AEEF77AFAF0}">
      <dgm:prSet phldrT="[Text]"/>
      <dgm:spPr/>
      <dgm:t>
        <a:bodyPr/>
        <a:lstStyle/>
        <a:p>
          <a:r>
            <a:rPr lang="en-US" dirty="0" smtClean="0"/>
            <a:t>Set content area</a:t>
          </a:r>
          <a:endParaRPr lang="en-US" dirty="0"/>
        </a:p>
      </dgm:t>
    </dgm:pt>
    <dgm:pt modelId="{D335459E-745C-41AD-96C3-B4DA1D0FFFC2}" type="parTrans" cxnId="{2972D270-AB3A-4D76-81F7-14AE6C5CE682}">
      <dgm:prSet/>
      <dgm:spPr/>
      <dgm:t>
        <a:bodyPr/>
        <a:lstStyle/>
        <a:p>
          <a:endParaRPr lang="en-US"/>
        </a:p>
      </dgm:t>
    </dgm:pt>
    <dgm:pt modelId="{100A581C-7E49-41E8-9F28-ECEC8932A7E3}" type="sibTrans" cxnId="{2972D270-AB3A-4D76-81F7-14AE6C5CE682}">
      <dgm:prSet/>
      <dgm:spPr/>
      <dgm:t>
        <a:bodyPr/>
        <a:lstStyle/>
        <a:p>
          <a:endParaRPr lang="en-US"/>
        </a:p>
      </dgm:t>
    </dgm:pt>
    <dgm:pt modelId="{78491C03-B5F9-4DEA-9269-01B27873666A}">
      <dgm:prSet phldrT="[Text]"/>
      <dgm:spPr/>
      <dgm:t>
        <a:bodyPr/>
        <a:lstStyle/>
        <a:p>
          <a:r>
            <a:rPr lang="en-US" dirty="0" smtClean="0"/>
            <a:t>asynchronous</a:t>
          </a:r>
          <a:endParaRPr lang="en-US" dirty="0"/>
        </a:p>
      </dgm:t>
    </dgm:pt>
    <dgm:pt modelId="{E426B614-3395-4B1B-A3FE-37B9A74DBF51}" type="parTrans" cxnId="{06493506-F157-4A78-B28A-863078F5023F}">
      <dgm:prSet/>
      <dgm:spPr/>
      <dgm:t>
        <a:bodyPr/>
        <a:lstStyle/>
        <a:p>
          <a:endParaRPr lang="en-US"/>
        </a:p>
      </dgm:t>
    </dgm:pt>
    <dgm:pt modelId="{D2640C1B-BEBC-4CFB-AB8A-D2AB65100573}" type="sibTrans" cxnId="{06493506-F157-4A78-B28A-863078F5023F}">
      <dgm:prSet/>
      <dgm:spPr/>
      <dgm:t>
        <a:bodyPr/>
        <a:lstStyle/>
        <a:p>
          <a:endParaRPr lang="en-US"/>
        </a:p>
      </dgm:t>
    </dgm:pt>
    <dgm:pt modelId="{390DFDC7-52A6-4A1D-A02B-78858DFD3340}">
      <dgm:prSet phldrT="[Text]"/>
      <dgm:spPr/>
      <dgm:t>
        <a:bodyPr/>
        <a:lstStyle/>
        <a:p>
          <a:r>
            <a:rPr lang="en-US" dirty="0" smtClean="0"/>
            <a:t>Average group centered</a:t>
          </a:r>
          <a:endParaRPr lang="en-US" dirty="0"/>
        </a:p>
      </dgm:t>
    </dgm:pt>
    <dgm:pt modelId="{32C8AF98-2120-408E-A5D0-AA7DC6558BBA}" type="parTrans" cxnId="{CE6E9CDC-3BDD-4E3A-96B1-B77132C6B39D}">
      <dgm:prSet/>
      <dgm:spPr/>
      <dgm:t>
        <a:bodyPr/>
        <a:lstStyle/>
        <a:p>
          <a:endParaRPr lang="en-US"/>
        </a:p>
      </dgm:t>
    </dgm:pt>
    <dgm:pt modelId="{34E24D1B-F475-410C-B752-B99BEE063904}" type="sibTrans" cxnId="{CE6E9CDC-3BDD-4E3A-96B1-B77132C6B39D}">
      <dgm:prSet/>
      <dgm:spPr/>
      <dgm:t>
        <a:bodyPr/>
        <a:lstStyle/>
        <a:p>
          <a:endParaRPr lang="en-US"/>
        </a:p>
      </dgm:t>
    </dgm:pt>
    <dgm:pt modelId="{55E62F83-FB15-4792-A1C5-4346CF43293D}">
      <dgm:prSet phldrT="[Text]"/>
      <dgm:spPr/>
      <dgm:t>
        <a:bodyPr/>
        <a:lstStyle/>
        <a:p>
          <a:r>
            <a:rPr lang="en-US" dirty="0" smtClean="0"/>
            <a:t>scheduled</a:t>
          </a:r>
          <a:endParaRPr lang="en-US" dirty="0"/>
        </a:p>
      </dgm:t>
    </dgm:pt>
    <dgm:pt modelId="{DE343225-C31F-4552-A4A2-6DB21E2F4DC7}" type="parTrans" cxnId="{300C4784-005F-49F3-B72D-0930CFDBC1D2}">
      <dgm:prSet/>
      <dgm:spPr/>
      <dgm:t>
        <a:bodyPr/>
        <a:lstStyle/>
        <a:p>
          <a:endParaRPr lang="en-US"/>
        </a:p>
      </dgm:t>
    </dgm:pt>
    <dgm:pt modelId="{89D604D6-073D-41CE-A988-ABE44E39FACD}" type="sibTrans" cxnId="{300C4784-005F-49F3-B72D-0930CFDBC1D2}">
      <dgm:prSet/>
      <dgm:spPr/>
      <dgm:t>
        <a:bodyPr/>
        <a:lstStyle/>
        <a:p>
          <a:endParaRPr lang="en-US"/>
        </a:p>
      </dgm:t>
    </dgm:pt>
    <dgm:pt modelId="{A64A3D9A-DE23-460E-9A36-4E0090DC8872}">
      <dgm:prSet phldrT="[Text]"/>
      <dgm:spPr/>
      <dgm:t>
        <a:bodyPr/>
        <a:lstStyle/>
        <a:p>
          <a:r>
            <a:rPr lang="en-US" dirty="0" smtClean="0"/>
            <a:t> Fast-changing</a:t>
          </a:r>
          <a:endParaRPr lang="en-US" dirty="0"/>
        </a:p>
      </dgm:t>
    </dgm:pt>
    <dgm:pt modelId="{590ACC9B-EEC6-4573-B2D6-3AC5D4EB0228}" type="parTrans" cxnId="{E964B6CD-DA7C-4675-BE95-CA52F5D0B2FE}">
      <dgm:prSet/>
      <dgm:spPr/>
      <dgm:t>
        <a:bodyPr/>
        <a:lstStyle/>
        <a:p>
          <a:endParaRPr lang="en-US"/>
        </a:p>
      </dgm:t>
    </dgm:pt>
    <dgm:pt modelId="{F2D32709-E3D0-4B68-BAAD-109759B1E050}" type="sibTrans" cxnId="{E964B6CD-DA7C-4675-BE95-CA52F5D0B2FE}">
      <dgm:prSet/>
      <dgm:spPr/>
      <dgm:t>
        <a:bodyPr/>
        <a:lstStyle/>
        <a:p>
          <a:endParaRPr lang="en-US"/>
        </a:p>
      </dgm:t>
    </dgm:pt>
    <dgm:pt modelId="{62B1F99A-C5B8-4969-BC43-4E2D0E9BCEFF}">
      <dgm:prSet phldrT="[Text]"/>
      <dgm:spPr/>
      <dgm:t>
        <a:bodyPr/>
        <a:lstStyle/>
        <a:p>
          <a:r>
            <a:rPr lang="en-US" dirty="0" smtClean="0"/>
            <a:t> Learner-centered</a:t>
          </a:r>
          <a:endParaRPr lang="en-US" dirty="0"/>
        </a:p>
      </dgm:t>
    </dgm:pt>
    <dgm:pt modelId="{85296F2E-F623-463B-B800-178D082B4909}" type="parTrans" cxnId="{546B17CA-C9F3-4EF1-A6C7-7CDA2854C83F}">
      <dgm:prSet/>
      <dgm:spPr/>
      <dgm:t>
        <a:bodyPr/>
        <a:lstStyle/>
        <a:p>
          <a:endParaRPr lang="en-US"/>
        </a:p>
      </dgm:t>
    </dgm:pt>
    <dgm:pt modelId="{FA8712FC-1676-4C36-9DB3-FB82BB0590B0}" type="sibTrans" cxnId="{546B17CA-C9F3-4EF1-A6C7-7CDA2854C83F}">
      <dgm:prSet/>
      <dgm:spPr/>
      <dgm:t>
        <a:bodyPr/>
        <a:lstStyle/>
        <a:p>
          <a:endParaRPr lang="en-US"/>
        </a:p>
      </dgm:t>
    </dgm:pt>
    <dgm:pt modelId="{DA7B9804-72D1-4C9D-8054-C5C9B17BEDA3}">
      <dgm:prSet phldrT="[Text]"/>
      <dgm:spPr/>
      <dgm:t>
        <a:bodyPr/>
        <a:lstStyle/>
        <a:p>
          <a:r>
            <a:rPr lang="en-US" dirty="0" smtClean="0"/>
            <a:t>Interactive</a:t>
          </a:r>
          <a:endParaRPr lang="en-US" dirty="0"/>
        </a:p>
      </dgm:t>
    </dgm:pt>
    <dgm:pt modelId="{1CB32B7F-F0FD-4886-9F11-9F0D29977E0C}" type="parTrans" cxnId="{6B2F0A20-BADB-4DF1-89C5-1A62F8F57618}">
      <dgm:prSet/>
      <dgm:spPr/>
      <dgm:t>
        <a:bodyPr/>
        <a:lstStyle/>
        <a:p>
          <a:endParaRPr lang="en-US"/>
        </a:p>
      </dgm:t>
    </dgm:pt>
    <dgm:pt modelId="{11E6904C-6210-4181-B7D8-D39E480E17AC}" type="sibTrans" cxnId="{6B2F0A20-BADB-4DF1-89C5-1A62F8F57618}">
      <dgm:prSet/>
      <dgm:spPr/>
      <dgm:t>
        <a:bodyPr/>
        <a:lstStyle/>
        <a:p>
          <a:endParaRPr lang="en-US"/>
        </a:p>
      </dgm:t>
    </dgm:pt>
    <dgm:pt modelId="{588EB095-7D92-4BB2-BCA1-E4DC25064CF8}" type="pres">
      <dgm:prSet presAssocID="{A0A9A002-0624-479C-9EC1-95C726043D39}" presName="Name0" presStyleCnt="0">
        <dgm:presLayoutVars>
          <dgm:dir/>
          <dgm:animLvl val="lvl"/>
          <dgm:resizeHandles/>
        </dgm:presLayoutVars>
      </dgm:prSet>
      <dgm:spPr/>
      <dgm:t>
        <a:bodyPr/>
        <a:lstStyle/>
        <a:p>
          <a:endParaRPr lang="en-US"/>
        </a:p>
      </dgm:t>
    </dgm:pt>
    <dgm:pt modelId="{319AC5E2-2A92-4EB6-9A29-5CB368743A19}" type="pres">
      <dgm:prSet presAssocID="{31B60A9C-67FC-4B2F-A06B-DA47F38089D6}" presName="linNode" presStyleCnt="0"/>
      <dgm:spPr/>
    </dgm:pt>
    <dgm:pt modelId="{BB56C5B3-6745-431B-A055-3213AFEBDD17}" type="pres">
      <dgm:prSet presAssocID="{31B60A9C-67FC-4B2F-A06B-DA47F38089D6}" presName="parentShp" presStyleLbl="node1" presStyleIdx="0" presStyleCnt="2">
        <dgm:presLayoutVars>
          <dgm:bulletEnabled val="1"/>
        </dgm:presLayoutVars>
      </dgm:prSet>
      <dgm:spPr/>
      <dgm:t>
        <a:bodyPr/>
        <a:lstStyle/>
        <a:p>
          <a:endParaRPr lang="en-US"/>
        </a:p>
      </dgm:t>
    </dgm:pt>
    <dgm:pt modelId="{6CDD87AD-1547-45CC-B05F-9D4B7DA1CE40}" type="pres">
      <dgm:prSet presAssocID="{31B60A9C-67FC-4B2F-A06B-DA47F38089D6}" presName="childShp" presStyleLbl="bgAccFollowNode1" presStyleIdx="0" presStyleCnt="2">
        <dgm:presLayoutVars>
          <dgm:bulletEnabled val="1"/>
        </dgm:presLayoutVars>
      </dgm:prSet>
      <dgm:spPr/>
      <dgm:t>
        <a:bodyPr/>
        <a:lstStyle/>
        <a:p>
          <a:endParaRPr lang="en-US"/>
        </a:p>
      </dgm:t>
    </dgm:pt>
    <dgm:pt modelId="{3DF102AA-69C3-4E4D-9E16-CF421EDCF64F}" type="pres">
      <dgm:prSet presAssocID="{A41D7496-6CE9-4DDB-9969-4D466A333676}" presName="spacing" presStyleCnt="0"/>
      <dgm:spPr/>
    </dgm:pt>
    <dgm:pt modelId="{BD670D1E-1444-4EED-A072-4E04F40897E8}" type="pres">
      <dgm:prSet presAssocID="{C65673AA-5995-4B1E-9B9A-690D06D8EF12}" presName="linNode" presStyleCnt="0"/>
      <dgm:spPr/>
    </dgm:pt>
    <dgm:pt modelId="{B8268E15-C35F-4F59-99FD-746D5581BF11}" type="pres">
      <dgm:prSet presAssocID="{C65673AA-5995-4B1E-9B9A-690D06D8EF12}" presName="parentShp" presStyleLbl="node1" presStyleIdx="1" presStyleCnt="2">
        <dgm:presLayoutVars>
          <dgm:bulletEnabled val="1"/>
        </dgm:presLayoutVars>
      </dgm:prSet>
      <dgm:spPr/>
      <dgm:t>
        <a:bodyPr/>
        <a:lstStyle/>
        <a:p>
          <a:endParaRPr lang="en-US"/>
        </a:p>
      </dgm:t>
    </dgm:pt>
    <dgm:pt modelId="{823139A9-7C83-461A-B63C-385B7D967A0D}" type="pres">
      <dgm:prSet presAssocID="{C65673AA-5995-4B1E-9B9A-690D06D8EF12}" presName="childShp" presStyleLbl="bgAccFollowNode1" presStyleIdx="1" presStyleCnt="2">
        <dgm:presLayoutVars>
          <dgm:bulletEnabled val="1"/>
        </dgm:presLayoutVars>
      </dgm:prSet>
      <dgm:spPr/>
      <dgm:t>
        <a:bodyPr/>
        <a:lstStyle/>
        <a:p>
          <a:endParaRPr lang="en-US"/>
        </a:p>
      </dgm:t>
    </dgm:pt>
  </dgm:ptLst>
  <dgm:cxnLst>
    <dgm:cxn modelId="{3C64F561-D81E-46B4-AF44-2128C3C8B903}" type="presOf" srcId="{81B460E2-2BE6-429A-B118-73FBC1775BFA}" destId="{6CDD87AD-1547-45CC-B05F-9D4B7DA1CE40}" srcOrd="0" destOrd="0" presId="urn:microsoft.com/office/officeart/2005/8/layout/vList6"/>
    <dgm:cxn modelId="{9E881F64-E65B-4D81-978A-B5315A615381}" type="presOf" srcId="{DA7B9804-72D1-4C9D-8054-C5C9B17BEDA3}" destId="{823139A9-7C83-461A-B63C-385B7D967A0D}" srcOrd="0" destOrd="3" presId="urn:microsoft.com/office/officeart/2005/8/layout/vList6"/>
    <dgm:cxn modelId="{B7522AC3-CD8F-45DD-9FB6-0E2864811DC9}" type="presOf" srcId="{C629ACA6-4E31-48CF-B110-26C6AE8591A3}" destId="{823139A9-7C83-461A-B63C-385B7D967A0D}" srcOrd="0" destOrd="0" presId="urn:microsoft.com/office/officeart/2005/8/layout/vList6"/>
    <dgm:cxn modelId="{C16BBBA6-9F92-41F9-ACE2-73D06644441A}" srcId="{A0A9A002-0624-479C-9EC1-95C726043D39}" destId="{31B60A9C-67FC-4B2F-A06B-DA47F38089D6}" srcOrd="0" destOrd="0" parTransId="{D7DACF0C-72E5-4703-973F-B59F7C7878D8}" sibTransId="{A41D7496-6CE9-4DDB-9969-4D466A333676}"/>
    <dgm:cxn modelId="{13675ABC-A752-4C60-9D9C-6085FB617B42}" type="presOf" srcId="{D4F4BE7E-A837-4744-B05C-0AEEF77AFAF0}" destId="{6CDD87AD-1547-45CC-B05F-9D4B7DA1CE40}" srcOrd="0" destOrd="3" presId="urn:microsoft.com/office/officeart/2005/8/layout/vList6"/>
    <dgm:cxn modelId="{361CAEA3-C15B-4B3D-8C7A-1D724126BD49}" srcId="{C65673AA-5995-4B1E-9B9A-690D06D8EF12}" destId="{C629ACA6-4E31-48CF-B110-26C6AE8591A3}" srcOrd="0" destOrd="0" parTransId="{0FC64A62-42F4-4DF1-ADD8-156DBEA43CD9}" sibTransId="{0323E9D5-B72E-4013-879B-006243D75C09}"/>
    <dgm:cxn modelId="{E964B6CD-DA7C-4675-BE95-CA52F5D0B2FE}" srcId="{C65673AA-5995-4B1E-9B9A-690D06D8EF12}" destId="{A64A3D9A-DE23-460E-9A36-4E0090DC8872}" srcOrd="2" destOrd="0" parTransId="{590ACC9B-EEC6-4573-B2D6-3AC5D4EB0228}" sibTransId="{F2D32709-E3D0-4B68-BAAD-109759B1E050}"/>
    <dgm:cxn modelId="{089A9C1F-D545-452C-8D25-09AC41831BF5}" type="presOf" srcId="{A0A9A002-0624-479C-9EC1-95C726043D39}" destId="{588EB095-7D92-4BB2-BCA1-E4DC25064CF8}" srcOrd="0" destOrd="0" presId="urn:microsoft.com/office/officeart/2005/8/layout/vList6"/>
    <dgm:cxn modelId="{06493506-F157-4A78-B28A-863078F5023F}" srcId="{C65673AA-5995-4B1E-9B9A-690D06D8EF12}" destId="{78491C03-B5F9-4DEA-9269-01B27873666A}" srcOrd="4" destOrd="0" parTransId="{E426B614-3395-4B1B-A3FE-37B9A74DBF51}" sibTransId="{D2640C1B-BEBC-4CFB-AB8A-D2AB65100573}"/>
    <dgm:cxn modelId="{F708E73B-531D-4453-A975-DF4AB82E4144}" type="presOf" srcId="{55E62F83-FB15-4792-A1C5-4346CF43293D}" destId="{6CDD87AD-1547-45CC-B05F-9D4B7DA1CE40}" srcOrd="0" destOrd="4" presId="urn:microsoft.com/office/officeart/2005/8/layout/vList6"/>
    <dgm:cxn modelId="{2E2C11CB-D899-46E5-BEDD-E2677BD02E78}" srcId="{A0A9A002-0624-479C-9EC1-95C726043D39}" destId="{C65673AA-5995-4B1E-9B9A-690D06D8EF12}" srcOrd="1" destOrd="0" parTransId="{00985870-1DE7-4D17-A36D-FADDE0C865C3}" sibTransId="{64F8E964-91FF-4C10-A745-4BF8097B0E85}"/>
    <dgm:cxn modelId="{D462C353-06EE-40AE-8316-F79E80E7DB3F}" type="presOf" srcId="{31B60A9C-67FC-4B2F-A06B-DA47F38089D6}" destId="{BB56C5B3-6745-431B-A055-3213AFEBDD17}" srcOrd="0" destOrd="0" presId="urn:microsoft.com/office/officeart/2005/8/layout/vList6"/>
    <dgm:cxn modelId="{DF93CC4F-9896-45A4-92EF-496C067AE279}" type="presOf" srcId="{C65673AA-5995-4B1E-9B9A-690D06D8EF12}" destId="{B8268E15-C35F-4F59-99FD-746D5581BF11}" srcOrd="0" destOrd="0" presId="urn:microsoft.com/office/officeart/2005/8/layout/vList6"/>
    <dgm:cxn modelId="{A938D11D-A734-4774-976D-54CFB573FD41}" type="presOf" srcId="{283FC295-3685-4E77-AE52-1EEE2B784C31}" destId="{6CDD87AD-1547-45CC-B05F-9D4B7DA1CE40}" srcOrd="0" destOrd="2" presId="urn:microsoft.com/office/officeart/2005/8/layout/vList6"/>
    <dgm:cxn modelId="{6B2F0A20-BADB-4DF1-89C5-1A62F8F57618}" srcId="{C65673AA-5995-4B1E-9B9A-690D06D8EF12}" destId="{DA7B9804-72D1-4C9D-8054-C5C9B17BEDA3}" srcOrd="3" destOrd="0" parTransId="{1CB32B7F-F0FD-4886-9F11-9F0D29977E0C}" sibTransId="{11E6904C-6210-4181-B7D8-D39E480E17AC}"/>
    <dgm:cxn modelId="{FA9C6365-44C1-420C-8336-93BCF8B92AE3}" type="presOf" srcId="{78491C03-B5F9-4DEA-9269-01B27873666A}" destId="{823139A9-7C83-461A-B63C-385B7D967A0D}" srcOrd="0" destOrd="4" presId="urn:microsoft.com/office/officeart/2005/8/layout/vList6"/>
    <dgm:cxn modelId="{CE6E9CDC-3BDD-4E3A-96B1-B77132C6B39D}" srcId="{31B60A9C-67FC-4B2F-A06B-DA47F38089D6}" destId="{390DFDC7-52A6-4A1D-A02B-78858DFD3340}" srcOrd="1" destOrd="0" parTransId="{32C8AF98-2120-408E-A5D0-AA7DC6558BBA}" sibTransId="{34E24D1B-F475-410C-B752-B99BEE063904}"/>
    <dgm:cxn modelId="{C05CE065-FA6D-4598-ADB4-B74C7331935B}" type="presOf" srcId="{A64A3D9A-DE23-460E-9A36-4E0090DC8872}" destId="{823139A9-7C83-461A-B63C-385B7D967A0D}" srcOrd="0" destOrd="2" presId="urn:microsoft.com/office/officeart/2005/8/layout/vList6"/>
    <dgm:cxn modelId="{3BE34729-F59D-400A-AB88-63E3786ED830}" srcId="{31B60A9C-67FC-4B2F-A06B-DA47F38089D6}" destId="{283FC295-3685-4E77-AE52-1EEE2B784C31}" srcOrd="2" destOrd="0" parTransId="{8EFF0F24-A1BD-419F-A372-5DF8D68AB0EA}" sibTransId="{04D4A1DF-FCED-4154-8ADD-03BDA40D82BD}"/>
    <dgm:cxn modelId="{2972D270-AB3A-4D76-81F7-14AE6C5CE682}" srcId="{31B60A9C-67FC-4B2F-A06B-DA47F38089D6}" destId="{D4F4BE7E-A837-4744-B05C-0AEEF77AFAF0}" srcOrd="3" destOrd="0" parTransId="{D335459E-745C-41AD-96C3-B4DA1D0FFFC2}" sibTransId="{100A581C-7E49-41E8-9F28-ECEC8932A7E3}"/>
    <dgm:cxn modelId="{D64F6706-DF6A-4FEC-BBDB-1AEA8D3220C8}" type="presOf" srcId="{62B1F99A-C5B8-4969-BC43-4E2D0E9BCEFF}" destId="{823139A9-7C83-461A-B63C-385B7D967A0D}" srcOrd="0" destOrd="1" presId="urn:microsoft.com/office/officeart/2005/8/layout/vList6"/>
    <dgm:cxn modelId="{AA83BC04-B745-45D2-AA16-5265BBFF2368}" srcId="{31B60A9C-67FC-4B2F-A06B-DA47F38089D6}" destId="{81B460E2-2BE6-429A-B118-73FBC1775BFA}" srcOrd="0" destOrd="0" parTransId="{8E040561-C5A5-4ED2-8EC0-8211DA434FFC}" sibTransId="{2E0725D8-8F42-4F82-AF08-C5351E22FE1B}"/>
    <dgm:cxn modelId="{546B17CA-C9F3-4EF1-A6C7-7CDA2854C83F}" srcId="{C65673AA-5995-4B1E-9B9A-690D06D8EF12}" destId="{62B1F99A-C5B8-4969-BC43-4E2D0E9BCEFF}" srcOrd="1" destOrd="0" parTransId="{85296F2E-F623-463B-B800-178D082B4909}" sibTransId="{FA8712FC-1676-4C36-9DB3-FB82BB0590B0}"/>
    <dgm:cxn modelId="{300C4784-005F-49F3-B72D-0930CFDBC1D2}" srcId="{31B60A9C-67FC-4B2F-A06B-DA47F38089D6}" destId="{55E62F83-FB15-4792-A1C5-4346CF43293D}" srcOrd="4" destOrd="0" parTransId="{DE343225-C31F-4552-A4A2-6DB21E2F4DC7}" sibTransId="{89D604D6-073D-41CE-A988-ABE44E39FACD}"/>
    <dgm:cxn modelId="{DF99A149-233B-4FE7-BFD2-EC4FA92A0D1F}" type="presOf" srcId="{390DFDC7-52A6-4A1D-A02B-78858DFD3340}" destId="{6CDD87AD-1547-45CC-B05F-9D4B7DA1CE40}" srcOrd="0" destOrd="1" presId="urn:microsoft.com/office/officeart/2005/8/layout/vList6"/>
    <dgm:cxn modelId="{0F782CDC-25AE-4E3E-948D-7F0D95045049}" type="presParOf" srcId="{588EB095-7D92-4BB2-BCA1-E4DC25064CF8}" destId="{319AC5E2-2A92-4EB6-9A29-5CB368743A19}" srcOrd="0" destOrd="0" presId="urn:microsoft.com/office/officeart/2005/8/layout/vList6"/>
    <dgm:cxn modelId="{98E66372-3FA7-4FED-A59B-ADF33D31E837}" type="presParOf" srcId="{319AC5E2-2A92-4EB6-9A29-5CB368743A19}" destId="{BB56C5B3-6745-431B-A055-3213AFEBDD17}" srcOrd="0" destOrd="0" presId="urn:microsoft.com/office/officeart/2005/8/layout/vList6"/>
    <dgm:cxn modelId="{E3AD8634-C122-452C-932E-838F2E76D4C7}" type="presParOf" srcId="{319AC5E2-2A92-4EB6-9A29-5CB368743A19}" destId="{6CDD87AD-1547-45CC-B05F-9D4B7DA1CE40}" srcOrd="1" destOrd="0" presId="urn:microsoft.com/office/officeart/2005/8/layout/vList6"/>
    <dgm:cxn modelId="{77238FCA-7E79-462F-88F8-6C72689DAABC}" type="presParOf" srcId="{588EB095-7D92-4BB2-BCA1-E4DC25064CF8}" destId="{3DF102AA-69C3-4E4D-9E16-CF421EDCF64F}" srcOrd="1" destOrd="0" presId="urn:microsoft.com/office/officeart/2005/8/layout/vList6"/>
    <dgm:cxn modelId="{E8E2D565-F439-4B30-B0B9-CA2B7E201067}" type="presParOf" srcId="{588EB095-7D92-4BB2-BCA1-E4DC25064CF8}" destId="{BD670D1E-1444-4EED-A072-4E04F40897E8}" srcOrd="2" destOrd="0" presId="urn:microsoft.com/office/officeart/2005/8/layout/vList6"/>
    <dgm:cxn modelId="{EBFE1E6F-ABA2-4AAA-8025-82B8DB69F622}" type="presParOf" srcId="{BD670D1E-1444-4EED-A072-4E04F40897E8}" destId="{B8268E15-C35F-4F59-99FD-746D5581BF11}" srcOrd="0" destOrd="0" presId="urn:microsoft.com/office/officeart/2005/8/layout/vList6"/>
    <dgm:cxn modelId="{1C910449-C6BD-4E2D-9A00-A13A1078EC51}" type="presParOf" srcId="{BD670D1E-1444-4EED-A072-4E04F40897E8}" destId="{823139A9-7C83-461A-B63C-385B7D967A0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25BB36-240F-4BB8-9721-341D2477ECD1}"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n-US"/>
        </a:p>
      </dgm:t>
    </dgm:pt>
    <dgm:pt modelId="{1B1B7572-6E38-482B-BEA1-85CDA31B010A}">
      <dgm:prSet phldrT="[Text]" custT="1"/>
      <dgm:spPr/>
      <dgm:t>
        <a:bodyPr/>
        <a:lstStyle/>
        <a:p>
          <a:r>
            <a:rPr lang="en-US" sz="2000" dirty="0" smtClean="0"/>
            <a:t>THIS?                     </a:t>
          </a:r>
          <a:endParaRPr lang="en-US" sz="2000" dirty="0"/>
        </a:p>
      </dgm:t>
    </dgm:pt>
    <dgm:pt modelId="{703A9149-ABFE-4199-A130-E20DB26F91F0}" type="parTrans" cxnId="{53E42F3A-8946-49E1-9F64-2E7A0E1034E7}">
      <dgm:prSet/>
      <dgm:spPr/>
      <dgm:t>
        <a:bodyPr/>
        <a:lstStyle/>
        <a:p>
          <a:endParaRPr lang="en-US"/>
        </a:p>
      </dgm:t>
    </dgm:pt>
    <dgm:pt modelId="{255D8187-804A-4EA9-8490-1F85E9E3D9B2}" type="sibTrans" cxnId="{53E42F3A-8946-49E1-9F64-2E7A0E1034E7}">
      <dgm:prSet/>
      <dgm:spPr/>
      <dgm:t>
        <a:bodyPr/>
        <a:lstStyle/>
        <a:p>
          <a:endParaRPr lang="en-US"/>
        </a:p>
      </dgm:t>
    </dgm:pt>
    <dgm:pt modelId="{0D9F3F3D-AF87-49FE-8CB8-AE66B17ED67B}">
      <dgm:prSet phldrT="[Text]" custT="1"/>
      <dgm:spPr/>
      <dgm:t>
        <a:bodyPr/>
        <a:lstStyle/>
        <a:p>
          <a:r>
            <a:rPr lang="en-US" sz="2000" dirty="0" smtClean="0"/>
            <a:t>Skim and Scan</a:t>
          </a:r>
          <a:endParaRPr lang="en-US" sz="2000" dirty="0"/>
        </a:p>
      </dgm:t>
    </dgm:pt>
    <dgm:pt modelId="{9548BBE8-A055-4DC9-83D1-C4AE8027A626}" type="parTrans" cxnId="{8BD17E17-56E0-4F21-A754-387073C89912}">
      <dgm:prSet/>
      <dgm:spPr/>
      <dgm:t>
        <a:bodyPr/>
        <a:lstStyle/>
        <a:p>
          <a:endParaRPr lang="en-US"/>
        </a:p>
      </dgm:t>
    </dgm:pt>
    <dgm:pt modelId="{20DECCBD-35E9-4AA4-B6AB-5C39961C6D40}" type="sibTrans" cxnId="{8BD17E17-56E0-4F21-A754-387073C89912}">
      <dgm:prSet/>
      <dgm:spPr/>
      <dgm:t>
        <a:bodyPr/>
        <a:lstStyle/>
        <a:p>
          <a:endParaRPr lang="en-US"/>
        </a:p>
      </dgm:t>
    </dgm:pt>
    <dgm:pt modelId="{F291EE7C-3B63-485B-922E-C6046DAB45A4}">
      <dgm:prSet phldrT="[Text]" custT="1"/>
      <dgm:spPr/>
      <dgm:t>
        <a:bodyPr/>
        <a:lstStyle/>
        <a:p>
          <a:r>
            <a:rPr lang="en-US" sz="2000" dirty="0" smtClean="0"/>
            <a:t>Pick and Click</a:t>
          </a:r>
          <a:endParaRPr lang="en-US" sz="2000" dirty="0"/>
        </a:p>
      </dgm:t>
    </dgm:pt>
    <dgm:pt modelId="{1F4521EB-B356-415D-B26E-71F093F5E90D}" type="parTrans" cxnId="{1D1650A3-8FB2-4F28-96F7-38D0743EAFFD}">
      <dgm:prSet/>
      <dgm:spPr/>
      <dgm:t>
        <a:bodyPr/>
        <a:lstStyle/>
        <a:p>
          <a:endParaRPr lang="en-US"/>
        </a:p>
      </dgm:t>
    </dgm:pt>
    <dgm:pt modelId="{74598FD5-D1FA-4BD6-8FEF-BBDBAC80C577}" type="sibTrans" cxnId="{1D1650A3-8FB2-4F28-96F7-38D0743EAFFD}">
      <dgm:prSet/>
      <dgm:spPr/>
      <dgm:t>
        <a:bodyPr/>
        <a:lstStyle/>
        <a:p>
          <a:endParaRPr lang="en-US"/>
        </a:p>
      </dgm:t>
    </dgm:pt>
    <dgm:pt modelId="{7F632A0C-B54E-4E74-9B3E-BA9012255EA3}">
      <dgm:prSet phldrT="[Text]" custT="1"/>
      <dgm:spPr/>
      <dgm:t>
        <a:bodyPr/>
        <a:lstStyle/>
        <a:p>
          <a:r>
            <a:rPr lang="en-US" sz="2000" dirty="0" smtClean="0"/>
            <a:t>THAT?</a:t>
          </a:r>
          <a:endParaRPr lang="en-US" sz="2000" dirty="0"/>
        </a:p>
      </dgm:t>
    </dgm:pt>
    <dgm:pt modelId="{FDEF6A40-8BAE-4CB1-9695-E2EEEB209D04}" type="parTrans" cxnId="{9CC00661-8593-40FB-BED5-55650602B39F}">
      <dgm:prSet/>
      <dgm:spPr/>
      <dgm:t>
        <a:bodyPr/>
        <a:lstStyle/>
        <a:p>
          <a:endParaRPr lang="en-US"/>
        </a:p>
      </dgm:t>
    </dgm:pt>
    <dgm:pt modelId="{C0F48CF3-6E61-4A40-BE66-73077FAF3199}" type="sibTrans" cxnId="{9CC00661-8593-40FB-BED5-55650602B39F}">
      <dgm:prSet/>
      <dgm:spPr/>
      <dgm:t>
        <a:bodyPr/>
        <a:lstStyle/>
        <a:p>
          <a:endParaRPr lang="en-US"/>
        </a:p>
      </dgm:t>
    </dgm:pt>
    <dgm:pt modelId="{A1650D77-C89C-4F42-8822-06582C89BA8C}">
      <dgm:prSet phldrT="[Text]" custT="1"/>
      <dgm:spPr/>
      <dgm:t>
        <a:bodyPr/>
        <a:lstStyle/>
        <a:p>
          <a:r>
            <a:rPr lang="en-US" sz="2000" dirty="0" smtClean="0"/>
            <a:t>Contemplative reading</a:t>
          </a:r>
          <a:endParaRPr lang="en-US" sz="2000" dirty="0"/>
        </a:p>
      </dgm:t>
    </dgm:pt>
    <dgm:pt modelId="{B79748A9-4FA0-465A-85A5-7850C0A49EE8}" type="parTrans" cxnId="{B587031A-4299-493D-A4B2-5FAACA4B7568}">
      <dgm:prSet/>
      <dgm:spPr/>
      <dgm:t>
        <a:bodyPr/>
        <a:lstStyle/>
        <a:p>
          <a:endParaRPr lang="en-US"/>
        </a:p>
      </dgm:t>
    </dgm:pt>
    <dgm:pt modelId="{B0A272AE-035A-45E3-8CEF-1D3406C0DAF1}" type="sibTrans" cxnId="{B587031A-4299-493D-A4B2-5FAACA4B7568}">
      <dgm:prSet/>
      <dgm:spPr/>
      <dgm:t>
        <a:bodyPr/>
        <a:lstStyle/>
        <a:p>
          <a:endParaRPr lang="en-US"/>
        </a:p>
      </dgm:t>
    </dgm:pt>
    <dgm:pt modelId="{573DB1BE-C813-41B5-94D9-B5C6C7B836FF}">
      <dgm:prSet phldrT="[Text]" custT="1"/>
      <dgm:spPr/>
      <dgm:t>
        <a:bodyPr/>
        <a:lstStyle/>
        <a:p>
          <a:r>
            <a:rPr lang="en-US" sz="2000" dirty="0" smtClean="0"/>
            <a:t>Copy and paste</a:t>
          </a:r>
          <a:endParaRPr lang="en-US" sz="2000" dirty="0"/>
        </a:p>
      </dgm:t>
    </dgm:pt>
    <dgm:pt modelId="{66E167BF-7674-48D5-8469-2A9AEB3FF022}" type="parTrans" cxnId="{B5DDB2A1-89C5-416E-A3E6-DA49A5B00AD0}">
      <dgm:prSet/>
      <dgm:spPr/>
      <dgm:t>
        <a:bodyPr/>
        <a:lstStyle/>
        <a:p>
          <a:endParaRPr lang="en-US"/>
        </a:p>
      </dgm:t>
    </dgm:pt>
    <dgm:pt modelId="{275A3FFD-EFC1-46E4-847C-8AB318CB7DCB}" type="sibTrans" cxnId="{B5DDB2A1-89C5-416E-A3E6-DA49A5B00AD0}">
      <dgm:prSet/>
      <dgm:spPr/>
      <dgm:t>
        <a:bodyPr/>
        <a:lstStyle/>
        <a:p>
          <a:endParaRPr lang="en-US"/>
        </a:p>
      </dgm:t>
    </dgm:pt>
    <dgm:pt modelId="{E8E6DD47-C13B-44FB-89B8-C347E187FA04}">
      <dgm:prSet phldrT="[Text]"/>
      <dgm:spPr/>
      <dgm:t>
        <a:bodyPr/>
        <a:lstStyle/>
        <a:p>
          <a:endParaRPr lang="en-US" sz="1700" dirty="0"/>
        </a:p>
      </dgm:t>
    </dgm:pt>
    <dgm:pt modelId="{904E641C-20D8-4C22-820E-57C2A0CDB541}" type="parTrans" cxnId="{8BB6A858-739D-4F61-B871-C6A465CA6A33}">
      <dgm:prSet/>
      <dgm:spPr/>
      <dgm:t>
        <a:bodyPr/>
        <a:lstStyle/>
        <a:p>
          <a:endParaRPr lang="en-US"/>
        </a:p>
      </dgm:t>
    </dgm:pt>
    <dgm:pt modelId="{696AB8E5-C1BD-4781-A461-D7547A4B7523}" type="sibTrans" cxnId="{8BB6A858-739D-4F61-B871-C6A465CA6A33}">
      <dgm:prSet/>
      <dgm:spPr/>
      <dgm:t>
        <a:bodyPr/>
        <a:lstStyle/>
        <a:p>
          <a:endParaRPr lang="en-US"/>
        </a:p>
      </dgm:t>
    </dgm:pt>
    <dgm:pt modelId="{E3AB5353-6A90-4E7C-ABF3-3E9A7A0E0211}">
      <dgm:prSet phldrT="[Text]" custT="1"/>
      <dgm:spPr/>
      <dgm:t>
        <a:bodyPr/>
        <a:lstStyle/>
        <a:p>
          <a:r>
            <a:rPr lang="en-US" sz="2000" dirty="0" smtClean="0"/>
            <a:t>Link and LOL</a:t>
          </a:r>
          <a:endParaRPr lang="en-US" sz="2000" dirty="0"/>
        </a:p>
      </dgm:t>
    </dgm:pt>
    <dgm:pt modelId="{EE463CE4-E812-451D-8322-815C81B2709F}" type="parTrans" cxnId="{F43012E4-BB70-4062-B36D-FA05AE960D5C}">
      <dgm:prSet/>
      <dgm:spPr/>
      <dgm:t>
        <a:bodyPr/>
        <a:lstStyle/>
        <a:p>
          <a:endParaRPr lang="en-US"/>
        </a:p>
      </dgm:t>
    </dgm:pt>
    <dgm:pt modelId="{908C7428-359E-45FA-BC88-D48349BA1DB8}" type="sibTrans" cxnId="{F43012E4-BB70-4062-B36D-FA05AE960D5C}">
      <dgm:prSet/>
      <dgm:spPr/>
      <dgm:t>
        <a:bodyPr/>
        <a:lstStyle/>
        <a:p>
          <a:endParaRPr lang="en-US"/>
        </a:p>
      </dgm:t>
    </dgm:pt>
    <dgm:pt modelId="{D966FEF0-B47F-41B9-87A7-1C6C63AABD58}">
      <dgm:prSet phldrT="[Text]" custT="1"/>
      <dgm:spPr/>
      <dgm:t>
        <a:bodyPr/>
        <a:lstStyle/>
        <a:p>
          <a:r>
            <a:rPr lang="en-US" sz="2000" dirty="0" smtClean="0"/>
            <a:t>Consensus</a:t>
          </a:r>
          <a:endParaRPr lang="en-US" sz="2000" dirty="0"/>
        </a:p>
      </dgm:t>
    </dgm:pt>
    <dgm:pt modelId="{F58A4211-B5DB-4318-8540-F83095229D8A}" type="parTrans" cxnId="{DC53CC37-769D-4138-8485-8FDA205682BA}">
      <dgm:prSet/>
      <dgm:spPr/>
      <dgm:t>
        <a:bodyPr/>
        <a:lstStyle/>
        <a:p>
          <a:endParaRPr lang="en-US"/>
        </a:p>
      </dgm:t>
    </dgm:pt>
    <dgm:pt modelId="{D5C62E56-AA6A-40EA-8E02-3753BF5F79F8}" type="sibTrans" cxnId="{DC53CC37-769D-4138-8485-8FDA205682BA}">
      <dgm:prSet/>
      <dgm:spPr/>
      <dgm:t>
        <a:bodyPr/>
        <a:lstStyle/>
        <a:p>
          <a:endParaRPr lang="en-US"/>
        </a:p>
      </dgm:t>
    </dgm:pt>
    <dgm:pt modelId="{7F8660DB-84F3-4906-AD96-B9A88862151F}">
      <dgm:prSet phldrT="[Text]" custT="1"/>
      <dgm:spPr/>
      <dgm:t>
        <a:bodyPr/>
        <a:lstStyle/>
        <a:p>
          <a:r>
            <a:rPr lang="en-US" sz="2000" dirty="0" smtClean="0"/>
            <a:t>Profit driven search engines</a:t>
          </a:r>
          <a:endParaRPr lang="en-US" sz="2000" dirty="0"/>
        </a:p>
      </dgm:t>
    </dgm:pt>
    <dgm:pt modelId="{10F87E15-1DBA-4DD3-B3DA-2F945E87C1E1}" type="parTrans" cxnId="{7608F9F7-BAB0-4FED-BDB6-39DAD8DE052F}">
      <dgm:prSet/>
      <dgm:spPr/>
      <dgm:t>
        <a:bodyPr/>
        <a:lstStyle/>
        <a:p>
          <a:endParaRPr lang="en-US"/>
        </a:p>
      </dgm:t>
    </dgm:pt>
    <dgm:pt modelId="{FBF65481-1D8E-41A3-92E0-22B47D21062B}" type="sibTrans" cxnId="{7608F9F7-BAB0-4FED-BDB6-39DAD8DE052F}">
      <dgm:prSet/>
      <dgm:spPr/>
      <dgm:t>
        <a:bodyPr/>
        <a:lstStyle/>
        <a:p>
          <a:endParaRPr lang="en-US"/>
        </a:p>
      </dgm:t>
    </dgm:pt>
    <dgm:pt modelId="{E6908AFB-6811-4088-8936-EE98ABA3652C}">
      <dgm:prSet phldrT="[Text]" custT="1"/>
      <dgm:spPr/>
      <dgm:t>
        <a:bodyPr/>
        <a:lstStyle/>
        <a:p>
          <a:r>
            <a:rPr lang="en-US" sz="2000" dirty="0" smtClean="0"/>
            <a:t>Expanded Thought</a:t>
          </a:r>
          <a:endParaRPr lang="en-US" sz="2000" dirty="0"/>
        </a:p>
      </dgm:t>
    </dgm:pt>
    <dgm:pt modelId="{756092F3-CC74-4F58-B0BD-694FB9BE70FF}" type="parTrans" cxnId="{4FE4765B-2D61-4C94-8E60-42F446540628}">
      <dgm:prSet/>
      <dgm:spPr/>
      <dgm:t>
        <a:bodyPr/>
        <a:lstStyle/>
        <a:p>
          <a:endParaRPr lang="en-US"/>
        </a:p>
      </dgm:t>
    </dgm:pt>
    <dgm:pt modelId="{DB3E5BAE-F129-4F9A-A82D-CBDAE4AFED9A}" type="sibTrans" cxnId="{4FE4765B-2D61-4C94-8E60-42F446540628}">
      <dgm:prSet/>
      <dgm:spPr/>
      <dgm:t>
        <a:bodyPr/>
        <a:lstStyle/>
        <a:p>
          <a:endParaRPr lang="en-US"/>
        </a:p>
      </dgm:t>
    </dgm:pt>
    <dgm:pt modelId="{EEAC32E2-0116-4880-BEB3-748BFE5DA1C6}">
      <dgm:prSet phldrT="[Text]" custT="1"/>
      <dgm:spPr/>
      <dgm:t>
        <a:bodyPr/>
        <a:lstStyle/>
        <a:p>
          <a:r>
            <a:rPr lang="en-US" sz="2000" dirty="0" smtClean="0"/>
            <a:t>Creative Thinking</a:t>
          </a:r>
          <a:endParaRPr lang="en-US" sz="2000" dirty="0"/>
        </a:p>
      </dgm:t>
    </dgm:pt>
    <dgm:pt modelId="{D6EEE2C2-4F01-48DB-B2A6-54132581EA49}" type="parTrans" cxnId="{EE6A6208-3308-4FE6-B66E-39B3F44AD22B}">
      <dgm:prSet/>
      <dgm:spPr/>
      <dgm:t>
        <a:bodyPr/>
        <a:lstStyle/>
        <a:p>
          <a:endParaRPr lang="en-US"/>
        </a:p>
      </dgm:t>
    </dgm:pt>
    <dgm:pt modelId="{6713617E-A44F-4AE1-95D7-592E7B97E3DE}" type="sibTrans" cxnId="{EE6A6208-3308-4FE6-B66E-39B3F44AD22B}">
      <dgm:prSet/>
      <dgm:spPr/>
      <dgm:t>
        <a:bodyPr/>
        <a:lstStyle/>
        <a:p>
          <a:endParaRPr lang="en-US"/>
        </a:p>
      </dgm:t>
    </dgm:pt>
    <dgm:pt modelId="{4EF86CCF-E285-4E40-A77C-DF14D3EE07DD}">
      <dgm:prSet phldrT="[Text]" custT="1"/>
      <dgm:spPr/>
      <dgm:t>
        <a:bodyPr/>
        <a:lstStyle/>
        <a:p>
          <a:r>
            <a:rPr lang="en-US" sz="2000" dirty="0" smtClean="0"/>
            <a:t>Authentic Connections</a:t>
          </a:r>
          <a:endParaRPr lang="en-US" sz="2000" dirty="0"/>
        </a:p>
      </dgm:t>
    </dgm:pt>
    <dgm:pt modelId="{FC5ACCD7-53E5-4656-8009-78A8AF1DBA77}" type="parTrans" cxnId="{C57460CA-502B-4C07-8A9C-1352DB2D7476}">
      <dgm:prSet/>
      <dgm:spPr/>
      <dgm:t>
        <a:bodyPr/>
        <a:lstStyle/>
        <a:p>
          <a:endParaRPr lang="en-US"/>
        </a:p>
      </dgm:t>
    </dgm:pt>
    <dgm:pt modelId="{8B5B23DC-3C3D-4E45-9BE5-201E2891FE92}" type="sibTrans" cxnId="{C57460CA-502B-4C07-8A9C-1352DB2D7476}">
      <dgm:prSet/>
      <dgm:spPr/>
      <dgm:t>
        <a:bodyPr/>
        <a:lstStyle/>
        <a:p>
          <a:endParaRPr lang="en-US"/>
        </a:p>
      </dgm:t>
    </dgm:pt>
    <dgm:pt modelId="{2419F5E1-3CFC-45EE-AC79-6F4D01076416}">
      <dgm:prSet phldrT="[Text]" custT="1"/>
      <dgm:spPr/>
      <dgm:t>
        <a:bodyPr/>
        <a:lstStyle/>
        <a:p>
          <a:r>
            <a:rPr lang="en-US" sz="2000" dirty="0" smtClean="0"/>
            <a:t>Individuals constructing information</a:t>
          </a:r>
          <a:endParaRPr lang="en-US" sz="2000" dirty="0"/>
        </a:p>
      </dgm:t>
    </dgm:pt>
    <dgm:pt modelId="{85F434B2-5C17-4603-B00C-06C6748F2D03}" type="parTrans" cxnId="{B98EB82B-42E2-464A-BEE2-705B1F989A2A}">
      <dgm:prSet/>
      <dgm:spPr/>
      <dgm:t>
        <a:bodyPr/>
        <a:lstStyle/>
        <a:p>
          <a:endParaRPr lang="en-US"/>
        </a:p>
      </dgm:t>
    </dgm:pt>
    <dgm:pt modelId="{AF4F36FD-0CC8-472B-BD25-C4BB7A5E0669}" type="sibTrans" cxnId="{B98EB82B-42E2-464A-BEE2-705B1F989A2A}">
      <dgm:prSet/>
      <dgm:spPr/>
      <dgm:t>
        <a:bodyPr/>
        <a:lstStyle/>
        <a:p>
          <a:endParaRPr lang="en-US"/>
        </a:p>
      </dgm:t>
    </dgm:pt>
    <dgm:pt modelId="{32EB0CF0-BCEB-445F-81B7-0C353508771F}">
      <dgm:prSet phldrT="[Text]" custT="1"/>
      <dgm:spPr/>
      <dgm:t>
        <a:bodyPr/>
        <a:lstStyle/>
        <a:p>
          <a:r>
            <a:rPr lang="en-US" sz="2000" dirty="0" smtClean="0"/>
            <a:t>Intelligent search engines</a:t>
          </a:r>
          <a:endParaRPr lang="en-US" sz="2000" dirty="0"/>
        </a:p>
      </dgm:t>
    </dgm:pt>
    <dgm:pt modelId="{9218E183-2737-408B-8393-99452075972D}" type="parTrans" cxnId="{47C8D5D7-917B-4BA5-8616-B1CAE31319F7}">
      <dgm:prSet/>
      <dgm:spPr/>
      <dgm:t>
        <a:bodyPr/>
        <a:lstStyle/>
        <a:p>
          <a:endParaRPr lang="en-US"/>
        </a:p>
      </dgm:t>
    </dgm:pt>
    <dgm:pt modelId="{E01A970B-D468-4576-A699-FD7B2541D2E9}" type="sibTrans" cxnId="{47C8D5D7-917B-4BA5-8616-B1CAE31319F7}">
      <dgm:prSet/>
      <dgm:spPr/>
      <dgm:t>
        <a:bodyPr/>
        <a:lstStyle/>
        <a:p>
          <a:endParaRPr lang="en-US"/>
        </a:p>
      </dgm:t>
    </dgm:pt>
    <dgm:pt modelId="{35D5C5BD-2060-4E46-B1DE-64DE52A6C00B}" type="pres">
      <dgm:prSet presAssocID="{7D25BB36-240F-4BB8-9721-341D2477ECD1}" presName="Name0" presStyleCnt="0">
        <dgm:presLayoutVars>
          <dgm:dir/>
          <dgm:resizeHandles val="exact"/>
        </dgm:presLayoutVars>
      </dgm:prSet>
      <dgm:spPr/>
      <dgm:t>
        <a:bodyPr/>
        <a:lstStyle/>
        <a:p>
          <a:endParaRPr lang="en-US"/>
        </a:p>
      </dgm:t>
    </dgm:pt>
    <dgm:pt modelId="{BA38ABBA-FA54-4441-B065-4B6DBA9B3689}" type="pres">
      <dgm:prSet presAssocID="{1B1B7572-6E38-482B-BEA1-85CDA31B010A}" presName="node" presStyleLbl="node1" presStyleIdx="0" presStyleCnt="2">
        <dgm:presLayoutVars>
          <dgm:bulletEnabled val="1"/>
        </dgm:presLayoutVars>
      </dgm:prSet>
      <dgm:spPr/>
      <dgm:t>
        <a:bodyPr/>
        <a:lstStyle/>
        <a:p>
          <a:endParaRPr lang="en-US"/>
        </a:p>
      </dgm:t>
    </dgm:pt>
    <dgm:pt modelId="{00DC5202-963E-4B86-AFD9-819952ABB239}" type="pres">
      <dgm:prSet presAssocID="{255D8187-804A-4EA9-8490-1F85E9E3D9B2}" presName="sibTrans" presStyleCnt="0"/>
      <dgm:spPr/>
    </dgm:pt>
    <dgm:pt modelId="{D2857CAF-6629-4904-B2D6-1F1842FF4B88}" type="pres">
      <dgm:prSet presAssocID="{7F632A0C-B54E-4E74-9B3E-BA9012255EA3}" presName="node" presStyleLbl="node1" presStyleIdx="1" presStyleCnt="2">
        <dgm:presLayoutVars>
          <dgm:bulletEnabled val="1"/>
        </dgm:presLayoutVars>
      </dgm:prSet>
      <dgm:spPr/>
      <dgm:t>
        <a:bodyPr/>
        <a:lstStyle/>
        <a:p>
          <a:endParaRPr lang="en-US"/>
        </a:p>
      </dgm:t>
    </dgm:pt>
  </dgm:ptLst>
  <dgm:cxnLst>
    <dgm:cxn modelId="{4FE4765B-2D61-4C94-8E60-42F446540628}" srcId="{7F632A0C-B54E-4E74-9B3E-BA9012255EA3}" destId="{E6908AFB-6811-4088-8936-EE98ABA3652C}" srcOrd="1" destOrd="0" parTransId="{756092F3-CC74-4F58-B0BD-694FB9BE70FF}" sibTransId="{DB3E5BAE-F129-4F9A-A82D-CBDAE4AFED9A}"/>
    <dgm:cxn modelId="{E16DBE9F-95A5-4143-8FF2-8309DF44D88F}" type="presOf" srcId="{32EB0CF0-BCEB-445F-81B7-0C353508771F}" destId="{D2857CAF-6629-4904-B2D6-1F1842FF4B88}" srcOrd="0" destOrd="6" presId="urn:microsoft.com/office/officeart/2005/8/layout/hList6"/>
    <dgm:cxn modelId="{C5BE82E0-9978-4131-88F4-F5B8B46241B3}" type="presOf" srcId="{EEAC32E2-0116-4880-BEB3-748BFE5DA1C6}" destId="{D2857CAF-6629-4904-B2D6-1F1842FF4B88}" srcOrd="0" destOrd="3" presId="urn:microsoft.com/office/officeart/2005/8/layout/hList6"/>
    <dgm:cxn modelId="{EE6A6208-3308-4FE6-B66E-39B3F44AD22B}" srcId="{7F632A0C-B54E-4E74-9B3E-BA9012255EA3}" destId="{EEAC32E2-0116-4880-BEB3-748BFE5DA1C6}" srcOrd="2" destOrd="0" parTransId="{D6EEE2C2-4F01-48DB-B2A6-54132581EA49}" sibTransId="{6713617E-A44F-4AE1-95D7-592E7B97E3DE}"/>
    <dgm:cxn modelId="{B98EB82B-42E2-464A-BEE2-705B1F989A2A}" srcId="{7F632A0C-B54E-4E74-9B3E-BA9012255EA3}" destId="{2419F5E1-3CFC-45EE-AC79-6F4D01076416}" srcOrd="4" destOrd="0" parTransId="{85F434B2-5C17-4603-B00C-06C6748F2D03}" sibTransId="{AF4F36FD-0CC8-472B-BD25-C4BB7A5E0669}"/>
    <dgm:cxn modelId="{8BD17E17-56E0-4F21-A754-387073C89912}" srcId="{1B1B7572-6E38-482B-BEA1-85CDA31B010A}" destId="{0D9F3F3D-AF87-49FE-8CB8-AE66B17ED67B}" srcOrd="0" destOrd="0" parTransId="{9548BBE8-A055-4DC9-83D1-C4AE8027A626}" sibTransId="{20DECCBD-35E9-4AA4-B6AB-5C39961C6D40}"/>
    <dgm:cxn modelId="{8BB6A858-739D-4F61-B871-C6A465CA6A33}" srcId="{1B1B7572-6E38-482B-BEA1-85CDA31B010A}" destId="{E8E6DD47-C13B-44FB-89B8-C347E187FA04}" srcOrd="6" destOrd="0" parTransId="{904E641C-20D8-4C22-820E-57C2A0CDB541}" sibTransId="{696AB8E5-C1BD-4781-A461-D7547A4B7523}"/>
    <dgm:cxn modelId="{B5DDB2A1-89C5-416E-A3E6-DA49A5B00AD0}" srcId="{1B1B7572-6E38-482B-BEA1-85CDA31B010A}" destId="{573DB1BE-C813-41B5-94D9-B5C6C7B836FF}" srcOrd="2" destOrd="0" parTransId="{66E167BF-7674-48D5-8469-2A9AEB3FF022}" sibTransId="{275A3FFD-EFC1-46E4-847C-8AB318CB7DCB}"/>
    <dgm:cxn modelId="{B587031A-4299-493D-A4B2-5FAACA4B7568}" srcId="{7F632A0C-B54E-4E74-9B3E-BA9012255EA3}" destId="{A1650D77-C89C-4F42-8822-06582C89BA8C}" srcOrd="0" destOrd="0" parTransId="{B79748A9-4FA0-465A-85A5-7850C0A49EE8}" sibTransId="{B0A272AE-035A-45E3-8CEF-1D3406C0DAF1}"/>
    <dgm:cxn modelId="{C57460CA-502B-4C07-8A9C-1352DB2D7476}" srcId="{7F632A0C-B54E-4E74-9B3E-BA9012255EA3}" destId="{4EF86CCF-E285-4E40-A77C-DF14D3EE07DD}" srcOrd="3" destOrd="0" parTransId="{FC5ACCD7-53E5-4656-8009-78A8AF1DBA77}" sibTransId="{8B5B23DC-3C3D-4E45-9BE5-201E2891FE92}"/>
    <dgm:cxn modelId="{D4BAE0AB-7832-4B66-BC11-9AE536DDEB11}" type="presOf" srcId="{1B1B7572-6E38-482B-BEA1-85CDA31B010A}" destId="{BA38ABBA-FA54-4441-B065-4B6DBA9B3689}" srcOrd="0" destOrd="0" presId="urn:microsoft.com/office/officeart/2005/8/layout/hList6"/>
    <dgm:cxn modelId="{69233E44-3E84-4E8D-B5A6-6925F13C8CFD}" type="presOf" srcId="{0D9F3F3D-AF87-49FE-8CB8-AE66B17ED67B}" destId="{BA38ABBA-FA54-4441-B065-4B6DBA9B3689}" srcOrd="0" destOrd="1" presId="urn:microsoft.com/office/officeart/2005/8/layout/hList6"/>
    <dgm:cxn modelId="{95412B05-F1DE-4A86-BFFD-07EBBAEBD2BC}" type="presOf" srcId="{E3AB5353-6A90-4E7C-ABF3-3E9A7A0E0211}" destId="{BA38ABBA-FA54-4441-B065-4B6DBA9B3689}" srcOrd="0" destOrd="4" presId="urn:microsoft.com/office/officeart/2005/8/layout/hList6"/>
    <dgm:cxn modelId="{B99B2A12-2601-4EA1-B96D-802DBC63CC6F}" type="presOf" srcId="{F291EE7C-3B63-485B-922E-C6046DAB45A4}" destId="{BA38ABBA-FA54-4441-B065-4B6DBA9B3689}" srcOrd="0" destOrd="2" presId="urn:microsoft.com/office/officeart/2005/8/layout/hList6"/>
    <dgm:cxn modelId="{2461C1B1-A98F-46F7-9A2F-867DFEA4605F}" type="presOf" srcId="{7F632A0C-B54E-4E74-9B3E-BA9012255EA3}" destId="{D2857CAF-6629-4904-B2D6-1F1842FF4B88}" srcOrd="0" destOrd="0" presId="urn:microsoft.com/office/officeart/2005/8/layout/hList6"/>
    <dgm:cxn modelId="{47C8D5D7-917B-4BA5-8616-B1CAE31319F7}" srcId="{7F632A0C-B54E-4E74-9B3E-BA9012255EA3}" destId="{32EB0CF0-BCEB-445F-81B7-0C353508771F}" srcOrd="5" destOrd="0" parTransId="{9218E183-2737-408B-8393-99452075972D}" sibTransId="{E01A970B-D468-4576-A699-FD7B2541D2E9}"/>
    <dgm:cxn modelId="{F43012E4-BB70-4062-B36D-FA05AE960D5C}" srcId="{1B1B7572-6E38-482B-BEA1-85CDA31B010A}" destId="{E3AB5353-6A90-4E7C-ABF3-3E9A7A0E0211}" srcOrd="3" destOrd="0" parTransId="{EE463CE4-E812-451D-8322-815C81B2709F}" sibTransId="{908C7428-359E-45FA-BC88-D48349BA1DB8}"/>
    <dgm:cxn modelId="{E0F46330-A142-41EB-92B9-14392CEE88C2}" type="presOf" srcId="{A1650D77-C89C-4F42-8822-06582C89BA8C}" destId="{D2857CAF-6629-4904-B2D6-1F1842FF4B88}" srcOrd="0" destOrd="1" presId="urn:microsoft.com/office/officeart/2005/8/layout/hList6"/>
    <dgm:cxn modelId="{80190E74-F885-4064-B7CE-D8FBC5FEB65B}" type="presOf" srcId="{2419F5E1-3CFC-45EE-AC79-6F4D01076416}" destId="{D2857CAF-6629-4904-B2D6-1F1842FF4B88}" srcOrd="0" destOrd="5" presId="urn:microsoft.com/office/officeart/2005/8/layout/hList6"/>
    <dgm:cxn modelId="{DC53CC37-769D-4138-8485-8FDA205682BA}" srcId="{1B1B7572-6E38-482B-BEA1-85CDA31B010A}" destId="{D966FEF0-B47F-41B9-87A7-1C6C63AABD58}" srcOrd="4" destOrd="0" parTransId="{F58A4211-B5DB-4318-8540-F83095229D8A}" sibTransId="{D5C62E56-AA6A-40EA-8E02-3753BF5F79F8}"/>
    <dgm:cxn modelId="{D5DC3C98-5BC1-419E-BD1E-24D3E77B78EE}" type="presOf" srcId="{7D25BB36-240F-4BB8-9721-341D2477ECD1}" destId="{35D5C5BD-2060-4E46-B1DE-64DE52A6C00B}" srcOrd="0" destOrd="0" presId="urn:microsoft.com/office/officeart/2005/8/layout/hList6"/>
    <dgm:cxn modelId="{82F3180E-C7BD-445B-96B0-A8E0C58108DF}" type="presOf" srcId="{D966FEF0-B47F-41B9-87A7-1C6C63AABD58}" destId="{BA38ABBA-FA54-4441-B065-4B6DBA9B3689}" srcOrd="0" destOrd="5" presId="urn:microsoft.com/office/officeart/2005/8/layout/hList6"/>
    <dgm:cxn modelId="{8C35F35B-B10F-48A0-BCB8-6DEB8F08B12C}" type="presOf" srcId="{E8E6DD47-C13B-44FB-89B8-C347E187FA04}" destId="{BA38ABBA-FA54-4441-B065-4B6DBA9B3689}" srcOrd="0" destOrd="7" presId="urn:microsoft.com/office/officeart/2005/8/layout/hList6"/>
    <dgm:cxn modelId="{1D1650A3-8FB2-4F28-96F7-38D0743EAFFD}" srcId="{1B1B7572-6E38-482B-BEA1-85CDA31B010A}" destId="{F291EE7C-3B63-485B-922E-C6046DAB45A4}" srcOrd="1" destOrd="0" parTransId="{1F4521EB-B356-415D-B26E-71F093F5E90D}" sibTransId="{74598FD5-D1FA-4BD6-8FEF-BBDBAC80C577}"/>
    <dgm:cxn modelId="{9AB072E4-26D3-45EF-A296-16E1A199F2F1}" type="presOf" srcId="{E6908AFB-6811-4088-8936-EE98ABA3652C}" destId="{D2857CAF-6629-4904-B2D6-1F1842FF4B88}" srcOrd="0" destOrd="2" presId="urn:microsoft.com/office/officeart/2005/8/layout/hList6"/>
    <dgm:cxn modelId="{8350DF84-447E-4116-BFBC-34CE575B6829}" type="presOf" srcId="{4EF86CCF-E285-4E40-A77C-DF14D3EE07DD}" destId="{D2857CAF-6629-4904-B2D6-1F1842FF4B88}" srcOrd="0" destOrd="4" presId="urn:microsoft.com/office/officeart/2005/8/layout/hList6"/>
    <dgm:cxn modelId="{9CC00661-8593-40FB-BED5-55650602B39F}" srcId="{7D25BB36-240F-4BB8-9721-341D2477ECD1}" destId="{7F632A0C-B54E-4E74-9B3E-BA9012255EA3}" srcOrd="1" destOrd="0" parTransId="{FDEF6A40-8BAE-4CB1-9695-E2EEEB209D04}" sibTransId="{C0F48CF3-6E61-4A40-BE66-73077FAF3199}"/>
    <dgm:cxn modelId="{A8850278-8C35-45DA-9A56-4B9E19BF7BFA}" type="presOf" srcId="{573DB1BE-C813-41B5-94D9-B5C6C7B836FF}" destId="{BA38ABBA-FA54-4441-B065-4B6DBA9B3689}" srcOrd="0" destOrd="3" presId="urn:microsoft.com/office/officeart/2005/8/layout/hList6"/>
    <dgm:cxn modelId="{0D83E927-AB6A-4F29-B434-B208DC0D8358}" type="presOf" srcId="{7F8660DB-84F3-4906-AD96-B9A88862151F}" destId="{BA38ABBA-FA54-4441-B065-4B6DBA9B3689}" srcOrd="0" destOrd="6" presId="urn:microsoft.com/office/officeart/2005/8/layout/hList6"/>
    <dgm:cxn modelId="{53E42F3A-8946-49E1-9F64-2E7A0E1034E7}" srcId="{7D25BB36-240F-4BB8-9721-341D2477ECD1}" destId="{1B1B7572-6E38-482B-BEA1-85CDA31B010A}" srcOrd="0" destOrd="0" parTransId="{703A9149-ABFE-4199-A130-E20DB26F91F0}" sibTransId="{255D8187-804A-4EA9-8490-1F85E9E3D9B2}"/>
    <dgm:cxn modelId="{7608F9F7-BAB0-4FED-BDB6-39DAD8DE052F}" srcId="{1B1B7572-6E38-482B-BEA1-85CDA31B010A}" destId="{7F8660DB-84F3-4906-AD96-B9A88862151F}" srcOrd="5" destOrd="0" parTransId="{10F87E15-1DBA-4DD3-B3DA-2F945E87C1E1}" sibTransId="{FBF65481-1D8E-41A3-92E0-22B47D21062B}"/>
    <dgm:cxn modelId="{AC3C79B9-A394-4101-A49E-231F0285A09A}" type="presParOf" srcId="{35D5C5BD-2060-4E46-B1DE-64DE52A6C00B}" destId="{BA38ABBA-FA54-4441-B065-4B6DBA9B3689}" srcOrd="0" destOrd="0" presId="urn:microsoft.com/office/officeart/2005/8/layout/hList6"/>
    <dgm:cxn modelId="{7BE3E2BA-6A74-457F-AD0E-8AEEBA351175}" type="presParOf" srcId="{35D5C5BD-2060-4E46-B1DE-64DE52A6C00B}" destId="{00DC5202-963E-4B86-AFD9-819952ABB239}" srcOrd="1" destOrd="0" presId="urn:microsoft.com/office/officeart/2005/8/layout/hList6"/>
    <dgm:cxn modelId="{A63DF7F5-E9BA-42E9-94DD-42EA47F5932E}" type="presParOf" srcId="{35D5C5BD-2060-4E46-B1DE-64DE52A6C00B}" destId="{D2857CAF-6629-4904-B2D6-1F1842FF4B88}"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0415F6-87F2-4C7A-965F-52587DA90522}"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en-US"/>
        </a:p>
      </dgm:t>
    </dgm:pt>
    <dgm:pt modelId="{B79FA737-D951-4069-BBC1-F1FF5DA09888}">
      <dgm:prSet phldrT="[Text]"/>
      <dgm:spPr/>
      <dgm:t>
        <a:bodyPr/>
        <a:lstStyle/>
        <a:p>
          <a:r>
            <a:rPr lang="en-US" dirty="0" smtClean="0"/>
            <a:t>CHALLENGE EXCELLENCE</a:t>
          </a:r>
          <a:endParaRPr lang="en-US" dirty="0"/>
        </a:p>
      </dgm:t>
    </dgm:pt>
    <dgm:pt modelId="{789A96FD-EFD6-414B-ACAE-3993CC89AD9E}" type="parTrans" cxnId="{60D24169-CFC9-42C8-9CCC-CC4B8D079FAF}">
      <dgm:prSet/>
      <dgm:spPr/>
      <dgm:t>
        <a:bodyPr/>
        <a:lstStyle/>
        <a:p>
          <a:endParaRPr lang="en-US"/>
        </a:p>
      </dgm:t>
    </dgm:pt>
    <dgm:pt modelId="{140D64B4-29D5-43F7-9973-1BE710716E71}" type="sibTrans" cxnId="{60D24169-CFC9-42C8-9CCC-CC4B8D079FAF}">
      <dgm:prSet/>
      <dgm:spPr/>
      <dgm:t>
        <a:bodyPr/>
        <a:lstStyle/>
        <a:p>
          <a:endParaRPr lang="en-US"/>
        </a:p>
      </dgm:t>
    </dgm:pt>
    <dgm:pt modelId="{789A255A-384E-488C-AEAC-B3CAAB448092}">
      <dgm:prSet phldrT="[Text]"/>
      <dgm:spPr/>
      <dgm:t>
        <a:bodyPr/>
        <a:lstStyle/>
        <a:p>
          <a:r>
            <a:rPr lang="en-US" dirty="0" smtClean="0"/>
            <a:t>High Expectations</a:t>
          </a:r>
          <a:endParaRPr lang="en-US" dirty="0"/>
        </a:p>
      </dgm:t>
    </dgm:pt>
    <dgm:pt modelId="{9B19D4A2-BF72-4E8A-86EE-8B96E3D21B07}" type="parTrans" cxnId="{CABD355F-1884-4295-AB85-E245A250180F}">
      <dgm:prSet/>
      <dgm:spPr/>
      <dgm:t>
        <a:bodyPr/>
        <a:lstStyle/>
        <a:p>
          <a:endParaRPr lang="en-US"/>
        </a:p>
      </dgm:t>
    </dgm:pt>
    <dgm:pt modelId="{1DA209E6-547A-435A-B52D-65ADBECC7229}" type="sibTrans" cxnId="{CABD355F-1884-4295-AB85-E245A250180F}">
      <dgm:prSet/>
      <dgm:spPr/>
      <dgm:t>
        <a:bodyPr/>
        <a:lstStyle/>
        <a:p>
          <a:endParaRPr lang="en-US"/>
        </a:p>
      </dgm:t>
    </dgm:pt>
    <dgm:pt modelId="{4FD38A62-B8DC-4AD2-8F2E-5223C43C5058}">
      <dgm:prSet phldrT="[Text]"/>
      <dgm:spPr/>
      <dgm:t>
        <a:bodyPr/>
        <a:lstStyle/>
        <a:p>
          <a:r>
            <a:rPr lang="en-US" dirty="0" smtClean="0"/>
            <a:t>Differentiation</a:t>
          </a:r>
          <a:endParaRPr lang="en-US" dirty="0"/>
        </a:p>
      </dgm:t>
    </dgm:pt>
    <dgm:pt modelId="{40AF63AA-916F-4834-8E17-5C92A45D7C71}" type="parTrans" cxnId="{F4077660-00E6-4F7A-AD8C-C8ACE35DFC6B}">
      <dgm:prSet/>
      <dgm:spPr/>
      <dgm:t>
        <a:bodyPr/>
        <a:lstStyle/>
        <a:p>
          <a:endParaRPr lang="en-US"/>
        </a:p>
      </dgm:t>
    </dgm:pt>
    <dgm:pt modelId="{1C114824-2245-44B0-B9F5-01F83DB65578}" type="sibTrans" cxnId="{F4077660-00E6-4F7A-AD8C-C8ACE35DFC6B}">
      <dgm:prSet/>
      <dgm:spPr/>
      <dgm:t>
        <a:bodyPr/>
        <a:lstStyle/>
        <a:p>
          <a:endParaRPr lang="en-US"/>
        </a:p>
      </dgm:t>
    </dgm:pt>
    <dgm:pt modelId="{A5C9AF50-CEC4-430E-8B5B-B81A6861A8F1}">
      <dgm:prSet phldrT="[Text]"/>
      <dgm:spPr/>
      <dgm:t>
        <a:bodyPr/>
        <a:lstStyle/>
        <a:p>
          <a:r>
            <a:rPr lang="en-US" dirty="0" smtClean="0"/>
            <a:t>CULTURAL COMPETENCIES</a:t>
          </a:r>
          <a:endParaRPr lang="en-US" dirty="0"/>
        </a:p>
      </dgm:t>
    </dgm:pt>
    <dgm:pt modelId="{5001B092-0A80-438D-9EAE-F3D717B20DF1}" type="parTrans" cxnId="{053BF249-4946-46D7-88AE-456D0E07235D}">
      <dgm:prSet/>
      <dgm:spPr/>
      <dgm:t>
        <a:bodyPr/>
        <a:lstStyle/>
        <a:p>
          <a:endParaRPr lang="en-US"/>
        </a:p>
      </dgm:t>
    </dgm:pt>
    <dgm:pt modelId="{39D3E65E-7816-46C2-896F-43B6F9AF32DE}" type="sibTrans" cxnId="{053BF249-4946-46D7-88AE-456D0E07235D}">
      <dgm:prSet/>
      <dgm:spPr/>
      <dgm:t>
        <a:bodyPr/>
        <a:lstStyle/>
        <a:p>
          <a:endParaRPr lang="en-US"/>
        </a:p>
      </dgm:t>
    </dgm:pt>
    <dgm:pt modelId="{F8C4DF9D-399C-4633-A1D5-2CD9E614738B}">
      <dgm:prSet phldrT="[Text]"/>
      <dgm:spPr/>
      <dgm:t>
        <a:bodyPr/>
        <a:lstStyle/>
        <a:p>
          <a:r>
            <a:rPr lang="en-US" dirty="0" smtClean="0"/>
            <a:t>Empathy</a:t>
          </a:r>
          <a:endParaRPr lang="en-US" dirty="0"/>
        </a:p>
      </dgm:t>
    </dgm:pt>
    <dgm:pt modelId="{4602C30D-9AB0-4320-A226-76E4B6B3AF7B}" type="parTrans" cxnId="{F7F6178F-6144-4374-A295-3F156776DA62}">
      <dgm:prSet/>
      <dgm:spPr/>
      <dgm:t>
        <a:bodyPr/>
        <a:lstStyle/>
        <a:p>
          <a:endParaRPr lang="en-US"/>
        </a:p>
      </dgm:t>
    </dgm:pt>
    <dgm:pt modelId="{DA39297D-F8FC-4B3F-A920-7946EEA3C263}" type="sibTrans" cxnId="{F7F6178F-6144-4374-A295-3F156776DA62}">
      <dgm:prSet/>
      <dgm:spPr/>
      <dgm:t>
        <a:bodyPr/>
        <a:lstStyle/>
        <a:p>
          <a:endParaRPr lang="en-US"/>
        </a:p>
      </dgm:t>
    </dgm:pt>
    <dgm:pt modelId="{6CE2D21F-294F-4C65-9D1E-E387BBC2C6C6}">
      <dgm:prSet phldrT="[Text]"/>
      <dgm:spPr/>
      <dgm:t>
        <a:bodyPr/>
        <a:lstStyle/>
        <a:p>
          <a:r>
            <a:rPr lang="en-US" dirty="0" smtClean="0"/>
            <a:t>Engagement-service</a:t>
          </a:r>
          <a:endParaRPr lang="en-US" dirty="0"/>
        </a:p>
      </dgm:t>
    </dgm:pt>
    <dgm:pt modelId="{411097E0-16E0-4B62-92B6-5138D4155017}" type="parTrans" cxnId="{46707AFB-0FDF-4D09-B295-624724E08E1C}">
      <dgm:prSet/>
      <dgm:spPr/>
      <dgm:t>
        <a:bodyPr/>
        <a:lstStyle/>
        <a:p>
          <a:endParaRPr lang="en-US"/>
        </a:p>
      </dgm:t>
    </dgm:pt>
    <dgm:pt modelId="{92EE5650-2455-4186-A43B-94F38F1DB742}" type="sibTrans" cxnId="{46707AFB-0FDF-4D09-B295-624724E08E1C}">
      <dgm:prSet/>
      <dgm:spPr/>
      <dgm:t>
        <a:bodyPr/>
        <a:lstStyle/>
        <a:p>
          <a:endParaRPr lang="en-US"/>
        </a:p>
      </dgm:t>
    </dgm:pt>
    <dgm:pt modelId="{391B7710-E7D2-455D-B8E0-18311CAB439A}">
      <dgm:prSet phldrT="[Text]"/>
      <dgm:spPr/>
      <dgm:t>
        <a:bodyPr/>
        <a:lstStyle/>
        <a:p>
          <a:r>
            <a:rPr lang="en-US" dirty="0" smtClean="0"/>
            <a:t>CREATIVE PRODUCTIVITY</a:t>
          </a:r>
          <a:endParaRPr lang="en-US" dirty="0"/>
        </a:p>
      </dgm:t>
    </dgm:pt>
    <dgm:pt modelId="{6995504D-18F2-42A5-8236-8474961DBEE7}" type="parTrans" cxnId="{4E463398-CB86-440A-9A16-03165CD708CE}">
      <dgm:prSet/>
      <dgm:spPr/>
      <dgm:t>
        <a:bodyPr/>
        <a:lstStyle/>
        <a:p>
          <a:endParaRPr lang="en-US"/>
        </a:p>
      </dgm:t>
    </dgm:pt>
    <dgm:pt modelId="{6149D829-C520-4AE5-9153-D894359F22DC}" type="sibTrans" cxnId="{4E463398-CB86-440A-9A16-03165CD708CE}">
      <dgm:prSet/>
      <dgm:spPr/>
      <dgm:t>
        <a:bodyPr/>
        <a:lstStyle/>
        <a:p>
          <a:endParaRPr lang="en-US"/>
        </a:p>
      </dgm:t>
    </dgm:pt>
    <dgm:pt modelId="{9CBF81C3-4069-4211-A922-87443EE82EB1}">
      <dgm:prSet phldrT="[Text]"/>
      <dgm:spPr/>
      <dgm:t>
        <a:bodyPr/>
        <a:lstStyle/>
        <a:p>
          <a:r>
            <a:rPr lang="en-US" dirty="0" smtClean="0"/>
            <a:t>Problem-solving</a:t>
          </a:r>
          <a:endParaRPr lang="en-US" dirty="0"/>
        </a:p>
      </dgm:t>
    </dgm:pt>
    <dgm:pt modelId="{DD38A283-A4BE-44C7-A02B-25924B97DD03}" type="parTrans" cxnId="{3FB46F41-304D-48A7-92BA-FCA45CABB4B6}">
      <dgm:prSet/>
      <dgm:spPr/>
      <dgm:t>
        <a:bodyPr/>
        <a:lstStyle/>
        <a:p>
          <a:endParaRPr lang="en-US"/>
        </a:p>
      </dgm:t>
    </dgm:pt>
    <dgm:pt modelId="{AC15652C-709F-4C47-BE1B-DDB8FA0F99B4}" type="sibTrans" cxnId="{3FB46F41-304D-48A7-92BA-FCA45CABB4B6}">
      <dgm:prSet/>
      <dgm:spPr/>
      <dgm:t>
        <a:bodyPr/>
        <a:lstStyle/>
        <a:p>
          <a:endParaRPr lang="en-US"/>
        </a:p>
      </dgm:t>
    </dgm:pt>
    <dgm:pt modelId="{88BAD1AF-DA90-40DA-AC44-6903268DA3EF}">
      <dgm:prSet phldrT="[Text]"/>
      <dgm:spPr/>
      <dgm:t>
        <a:bodyPr/>
        <a:lstStyle/>
        <a:p>
          <a:r>
            <a:rPr lang="en-US" dirty="0" smtClean="0"/>
            <a:t>Authentic connections</a:t>
          </a:r>
          <a:endParaRPr lang="en-US" dirty="0"/>
        </a:p>
      </dgm:t>
    </dgm:pt>
    <dgm:pt modelId="{495C7691-57CC-4B40-911F-2CEF503C1D02}" type="parTrans" cxnId="{25891E85-BF87-4CB6-AAED-DAD240F4107D}">
      <dgm:prSet/>
      <dgm:spPr/>
      <dgm:t>
        <a:bodyPr/>
        <a:lstStyle/>
        <a:p>
          <a:endParaRPr lang="en-US"/>
        </a:p>
      </dgm:t>
    </dgm:pt>
    <dgm:pt modelId="{7B7606A5-80DC-4F5B-AF7A-9081EAF3FD9B}" type="sibTrans" cxnId="{25891E85-BF87-4CB6-AAED-DAD240F4107D}">
      <dgm:prSet/>
      <dgm:spPr/>
      <dgm:t>
        <a:bodyPr/>
        <a:lstStyle/>
        <a:p>
          <a:endParaRPr lang="en-US"/>
        </a:p>
      </dgm:t>
    </dgm:pt>
    <dgm:pt modelId="{574F895E-65A3-460F-A3F9-BC7C6F2B22CE}" type="pres">
      <dgm:prSet presAssocID="{DA0415F6-87F2-4C7A-965F-52587DA90522}" presName="Name0" presStyleCnt="0">
        <dgm:presLayoutVars>
          <dgm:dir/>
          <dgm:animLvl val="lvl"/>
          <dgm:resizeHandles val="exact"/>
        </dgm:presLayoutVars>
      </dgm:prSet>
      <dgm:spPr/>
      <dgm:t>
        <a:bodyPr/>
        <a:lstStyle/>
        <a:p>
          <a:endParaRPr lang="en-US"/>
        </a:p>
      </dgm:t>
    </dgm:pt>
    <dgm:pt modelId="{DA20AB33-0E4E-4D54-8081-49FDBFA79F63}" type="pres">
      <dgm:prSet presAssocID="{391B7710-E7D2-455D-B8E0-18311CAB439A}" presName="boxAndChildren" presStyleCnt="0"/>
      <dgm:spPr/>
    </dgm:pt>
    <dgm:pt modelId="{5D8EC1DC-6635-48C2-B3AD-32105DBE5B6C}" type="pres">
      <dgm:prSet presAssocID="{391B7710-E7D2-455D-B8E0-18311CAB439A}" presName="parentTextBox" presStyleLbl="node1" presStyleIdx="0" presStyleCnt="3"/>
      <dgm:spPr/>
      <dgm:t>
        <a:bodyPr/>
        <a:lstStyle/>
        <a:p>
          <a:endParaRPr lang="en-US"/>
        </a:p>
      </dgm:t>
    </dgm:pt>
    <dgm:pt modelId="{F6C01C74-B305-4871-9227-0E6F920545F5}" type="pres">
      <dgm:prSet presAssocID="{391B7710-E7D2-455D-B8E0-18311CAB439A}" presName="entireBox" presStyleLbl="node1" presStyleIdx="0" presStyleCnt="3"/>
      <dgm:spPr/>
      <dgm:t>
        <a:bodyPr/>
        <a:lstStyle/>
        <a:p>
          <a:endParaRPr lang="en-US"/>
        </a:p>
      </dgm:t>
    </dgm:pt>
    <dgm:pt modelId="{D91ECECB-B2B5-49C7-A46F-3906A2B99F18}" type="pres">
      <dgm:prSet presAssocID="{391B7710-E7D2-455D-B8E0-18311CAB439A}" presName="descendantBox" presStyleCnt="0"/>
      <dgm:spPr/>
    </dgm:pt>
    <dgm:pt modelId="{1AD0B338-2E79-4528-A906-61F49676B2DB}" type="pres">
      <dgm:prSet presAssocID="{9CBF81C3-4069-4211-A922-87443EE82EB1}" presName="childTextBox" presStyleLbl="fgAccFollowNode1" presStyleIdx="0" presStyleCnt="6">
        <dgm:presLayoutVars>
          <dgm:bulletEnabled val="1"/>
        </dgm:presLayoutVars>
      </dgm:prSet>
      <dgm:spPr/>
      <dgm:t>
        <a:bodyPr/>
        <a:lstStyle/>
        <a:p>
          <a:endParaRPr lang="en-US"/>
        </a:p>
      </dgm:t>
    </dgm:pt>
    <dgm:pt modelId="{97D36F1D-B7D3-46EE-9E7C-C6C20D366931}" type="pres">
      <dgm:prSet presAssocID="{88BAD1AF-DA90-40DA-AC44-6903268DA3EF}" presName="childTextBox" presStyleLbl="fgAccFollowNode1" presStyleIdx="1" presStyleCnt="6">
        <dgm:presLayoutVars>
          <dgm:bulletEnabled val="1"/>
        </dgm:presLayoutVars>
      </dgm:prSet>
      <dgm:spPr/>
      <dgm:t>
        <a:bodyPr/>
        <a:lstStyle/>
        <a:p>
          <a:endParaRPr lang="en-US"/>
        </a:p>
      </dgm:t>
    </dgm:pt>
    <dgm:pt modelId="{479B27EC-CC7A-46E1-AF23-3136808FE972}" type="pres">
      <dgm:prSet presAssocID="{39D3E65E-7816-46C2-896F-43B6F9AF32DE}" presName="sp" presStyleCnt="0"/>
      <dgm:spPr/>
    </dgm:pt>
    <dgm:pt modelId="{6BF96FBF-EF4C-4660-A930-5AD385DE9E94}" type="pres">
      <dgm:prSet presAssocID="{A5C9AF50-CEC4-430E-8B5B-B81A6861A8F1}" presName="arrowAndChildren" presStyleCnt="0"/>
      <dgm:spPr/>
    </dgm:pt>
    <dgm:pt modelId="{C208A242-7450-4E45-8689-3C7FE0F34053}" type="pres">
      <dgm:prSet presAssocID="{A5C9AF50-CEC4-430E-8B5B-B81A6861A8F1}" presName="parentTextArrow" presStyleLbl="node1" presStyleIdx="0" presStyleCnt="3"/>
      <dgm:spPr/>
      <dgm:t>
        <a:bodyPr/>
        <a:lstStyle/>
        <a:p>
          <a:endParaRPr lang="en-US"/>
        </a:p>
      </dgm:t>
    </dgm:pt>
    <dgm:pt modelId="{71C7DA86-1C95-45CD-BD14-8E9939878637}" type="pres">
      <dgm:prSet presAssocID="{A5C9AF50-CEC4-430E-8B5B-B81A6861A8F1}" presName="arrow" presStyleLbl="node1" presStyleIdx="1" presStyleCnt="3"/>
      <dgm:spPr/>
      <dgm:t>
        <a:bodyPr/>
        <a:lstStyle/>
        <a:p>
          <a:endParaRPr lang="en-US"/>
        </a:p>
      </dgm:t>
    </dgm:pt>
    <dgm:pt modelId="{21C1BCAF-E1D0-44FC-B7B5-EDFFB2EE11BF}" type="pres">
      <dgm:prSet presAssocID="{A5C9AF50-CEC4-430E-8B5B-B81A6861A8F1}" presName="descendantArrow" presStyleCnt="0"/>
      <dgm:spPr/>
    </dgm:pt>
    <dgm:pt modelId="{5CCECE5D-0ABE-465C-A257-6E9859B8CBF4}" type="pres">
      <dgm:prSet presAssocID="{F8C4DF9D-399C-4633-A1D5-2CD9E614738B}" presName="childTextArrow" presStyleLbl="fgAccFollowNode1" presStyleIdx="2" presStyleCnt="6">
        <dgm:presLayoutVars>
          <dgm:bulletEnabled val="1"/>
        </dgm:presLayoutVars>
      </dgm:prSet>
      <dgm:spPr/>
      <dgm:t>
        <a:bodyPr/>
        <a:lstStyle/>
        <a:p>
          <a:endParaRPr lang="en-US"/>
        </a:p>
      </dgm:t>
    </dgm:pt>
    <dgm:pt modelId="{EDA51A69-73F3-4618-956F-76B4937C9FEB}" type="pres">
      <dgm:prSet presAssocID="{6CE2D21F-294F-4C65-9D1E-E387BBC2C6C6}" presName="childTextArrow" presStyleLbl="fgAccFollowNode1" presStyleIdx="3" presStyleCnt="6">
        <dgm:presLayoutVars>
          <dgm:bulletEnabled val="1"/>
        </dgm:presLayoutVars>
      </dgm:prSet>
      <dgm:spPr/>
      <dgm:t>
        <a:bodyPr/>
        <a:lstStyle/>
        <a:p>
          <a:endParaRPr lang="en-US"/>
        </a:p>
      </dgm:t>
    </dgm:pt>
    <dgm:pt modelId="{76EBD4FC-F7DB-4132-89F5-5E5B2BC146E8}" type="pres">
      <dgm:prSet presAssocID="{140D64B4-29D5-43F7-9973-1BE710716E71}" presName="sp" presStyleCnt="0"/>
      <dgm:spPr/>
    </dgm:pt>
    <dgm:pt modelId="{33645D47-E938-44C6-B887-5D04F52A3BC5}" type="pres">
      <dgm:prSet presAssocID="{B79FA737-D951-4069-BBC1-F1FF5DA09888}" presName="arrowAndChildren" presStyleCnt="0"/>
      <dgm:spPr/>
    </dgm:pt>
    <dgm:pt modelId="{3A0C075D-513E-4D35-9B71-259C3B0FFED3}" type="pres">
      <dgm:prSet presAssocID="{B79FA737-D951-4069-BBC1-F1FF5DA09888}" presName="parentTextArrow" presStyleLbl="node1" presStyleIdx="1" presStyleCnt="3"/>
      <dgm:spPr/>
      <dgm:t>
        <a:bodyPr/>
        <a:lstStyle/>
        <a:p>
          <a:endParaRPr lang="en-US"/>
        </a:p>
      </dgm:t>
    </dgm:pt>
    <dgm:pt modelId="{E4163F07-E1F3-454B-A9D7-A3A492B02E6E}" type="pres">
      <dgm:prSet presAssocID="{B79FA737-D951-4069-BBC1-F1FF5DA09888}" presName="arrow" presStyleLbl="node1" presStyleIdx="2" presStyleCnt="3"/>
      <dgm:spPr/>
      <dgm:t>
        <a:bodyPr/>
        <a:lstStyle/>
        <a:p>
          <a:endParaRPr lang="en-US"/>
        </a:p>
      </dgm:t>
    </dgm:pt>
    <dgm:pt modelId="{EF8A5EFC-805B-4572-9F8B-AAAF04DB4906}" type="pres">
      <dgm:prSet presAssocID="{B79FA737-D951-4069-BBC1-F1FF5DA09888}" presName="descendantArrow" presStyleCnt="0"/>
      <dgm:spPr/>
    </dgm:pt>
    <dgm:pt modelId="{3B3B631C-B73F-49FF-A0F6-D229CDB58AD9}" type="pres">
      <dgm:prSet presAssocID="{789A255A-384E-488C-AEAC-B3CAAB448092}" presName="childTextArrow" presStyleLbl="fgAccFollowNode1" presStyleIdx="4" presStyleCnt="6">
        <dgm:presLayoutVars>
          <dgm:bulletEnabled val="1"/>
        </dgm:presLayoutVars>
      </dgm:prSet>
      <dgm:spPr/>
      <dgm:t>
        <a:bodyPr/>
        <a:lstStyle/>
        <a:p>
          <a:endParaRPr lang="en-US"/>
        </a:p>
      </dgm:t>
    </dgm:pt>
    <dgm:pt modelId="{3CECB94A-EF6E-4BF3-A40D-BF5E32C19D14}" type="pres">
      <dgm:prSet presAssocID="{4FD38A62-B8DC-4AD2-8F2E-5223C43C5058}" presName="childTextArrow" presStyleLbl="fgAccFollowNode1" presStyleIdx="5" presStyleCnt="6">
        <dgm:presLayoutVars>
          <dgm:bulletEnabled val="1"/>
        </dgm:presLayoutVars>
      </dgm:prSet>
      <dgm:spPr/>
      <dgm:t>
        <a:bodyPr/>
        <a:lstStyle/>
        <a:p>
          <a:endParaRPr lang="en-US"/>
        </a:p>
      </dgm:t>
    </dgm:pt>
  </dgm:ptLst>
  <dgm:cxnLst>
    <dgm:cxn modelId="{1987BF11-9D93-4463-8404-78321CB0AC95}" type="presOf" srcId="{391B7710-E7D2-455D-B8E0-18311CAB439A}" destId="{5D8EC1DC-6635-48C2-B3AD-32105DBE5B6C}" srcOrd="0" destOrd="0" presId="urn:microsoft.com/office/officeart/2005/8/layout/process4"/>
    <dgm:cxn modelId="{25891E85-BF87-4CB6-AAED-DAD240F4107D}" srcId="{391B7710-E7D2-455D-B8E0-18311CAB439A}" destId="{88BAD1AF-DA90-40DA-AC44-6903268DA3EF}" srcOrd="1" destOrd="0" parTransId="{495C7691-57CC-4B40-911F-2CEF503C1D02}" sibTransId="{7B7606A5-80DC-4F5B-AF7A-9081EAF3FD9B}"/>
    <dgm:cxn modelId="{F7F6178F-6144-4374-A295-3F156776DA62}" srcId="{A5C9AF50-CEC4-430E-8B5B-B81A6861A8F1}" destId="{F8C4DF9D-399C-4633-A1D5-2CD9E614738B}" srcOrd="0" destOrd="0" parTransId="{4602C30D-9AB0-4320-A226-76E4B6B3AF7B}" sibTransId="{DA39297D-F8FC-4B3F-A920-7946EEA3C263}"/>
    <dgm:cxn modelId="{6CFA631B-FFFC-474C-B407-3F44BF76B20D}" type="presOf" srcId="{391B7710-E7D2-455D-B8E0-18311CAB439A}" destId="{F6C01C74-B305-4871-9227-0E6F920545F5}" srcOrd="1" destOrd="0" presId="urn:microsoft.com/office/officeart/2005/8/layout/process4"/>
    <dgm:cxn modelId="{4529462D-C6E3-425C-80C1-4DC73FAFE9F0}" type="presOf" srcId="{789A255A-384E-488C-AEAC-B3CAAB448092}" destId="{3B3B631C-B73F-49FF-A0F6-D229CDB58AD9}" srcOrd="0" destOrd="0" presId="urn:microsoft.com/office/officeart/2005/8/layout/process4"/>
    <dgm:cxn modelId="{60D24169-CFC9-42C8-9CCC-CC4B8D079FAF}" srcId="{DA0415F6-87F2-4C7A-965F-52587DA90522}" destId="{B79FA737-D951-4069-BBC1-F1FF5DA09888}" srcOrd="0" destOrd="0" parTransId="{789A96FD-EFD6-414B-ACAE-3993CC89AD9E}" sibTransId="{140D64B4-29D5-43F7-9973-1BE710716E71}"/>
    <dgm:cxn modelId="{053BF249-4946-46D7-88AE-456D0E07235D}" srcId="{DA0415F6-87F2-4C7A-965F-52587DA90522}" destId="{A5C9AF50-CEC4-430E-8B5B-B81A6861A8F1}" srcOrd="1" destOrd="0" parTransId="{5001B092-0A80-438D-9EAE-F3D717B20DF1}" sibTransId="{39D3E65E-7816-46C2-896F-43B6F9AF32DE}"/>
    <dgm:cxn modelId="{C218581B-4C45-45A8-BB0B-541E0C0A6154}" type="presOf" srcId="{4FD38A62-B8DC-4AD2-8F2E-5223C43C5058}" destId="{3CECB94A-EF6E-4BF3-A40D-BF5E32C19D14}" srcOrd="0" destOrd="0" presId="urn:microsoft.com/office/officeart/2005/8/layout/process4"/>
    <dgm:cxn modelId="{3FB46F41-304D-48A7-92BA-FCA45CABB4B6}" srcId="{391B7710-E7D2-455D-B8E0-18311CAB439A}" destId="{9CBF81C3-4069-4211-A922-87443EE82EB1}" srcOrd="0" destOrd="0" parTransId="{DD38A283-A4BE-44C7-A02B-25924B97DD03}" sibTransId="{AC15652C-709F-4C47-BE1B-DDB8FA0F99B4}"/>
    <dgm:cxn modelId="{AF6EBFD2-E42F-4FB4-9A9A-34D79BB5DE78}" type="presOf" srcId="{B79FA737-D951-4069-BBC1-F1FF5DA09888}" destId="{E4163F07-E1F3-454B-A9D7-A3A492B02E6E}" srcOrd="1" destOrd="0" presId="urn:microsoft.com/office/officeart/2005/8/layout/process4"/>
    <dgm:cxn modelId="{46707AFB-0FDF-4D09-B295-624724E08E1C}" srcId="{A5C9AF50-CEC4-430E-8B5B-B81A6861A8F1}" destId="{6CE2D21F-294F-4C65-9D1E-E387BBC2C6C6}" srcOrd="1" destOrd="0" parTransId="{411097E0-16E0-4B62-92B6-5138D4155017}" sibTransId="{92EE5650-2455-4186-A43B-94F38F1DB742}"/>
    <dgm:cxn modelId="{E53A92F1-A81B-4536-B0D0-5978028C20E2}" type="presOf" srcId="{6CE2D21F-294F-4C65-9D1E-E387BBC2C6C6}" destId="{EDA51A69-73F3-4618-956F-76B4937C9FEB}" srcOrd="0" destOrd="0" presId="urn:microsoft.com/office/officeart/2005/8/layout/process4"/>
    <dgm:cxn modelId="{BE803ABD-4A25-4E7C-A808-C4B35D70030C}" type="presOf" srcId="{B79FA737-D951-4069-BBC1-F1FF5DA09888}" destId="{3A0C075D-513E-4D35-9B71-259C3B0FFED3}" srcOrd="0" destOrd="0" presId="urn:microsoft.com/office/officeart/2005/8/layout/process4"/>
    <dgm:cxn modelId="{F4077660-00E6-4F7A-AD8C-C8ACE35DFC6B}" srcId="{B79FA737-D951-4069-BBC1-F1FF5DA09888}" destId="{4FD38A62-B8DC-4AD2-8F2E-5223C43C5058}" srcOrd="1" destOrd="0" parTransId="{40AF63AA-916F-4834-8E17-5C92A45D7C71}" sibTransId="{1C114824-2245-44B0-B9F5-01F83DB65578}"/>
    <dgm:cxn modelId="{CABD355F-1884-4295-AB85-E245A250180F}" srcId="{B79FA737-D951-4069-BBC1-F1FF5DA09888}" destId="{789A255A-384E-488C-AEAC-B3CAAB448092}" srcOrd="0" destOrd="0" parTransId="{9B19D4A2-BF72-4E8A-86EE-8B96E3D21B07}" sibTransId="{1DA209E6-547A-435A-B52D-65ADBECC7229}"/>
    <dgm:cxn modelId="{99C545AF-3904-4D89-8FEC-6097ACF7F750}" type="presOf" srcId="{9CBF81C3-4069-4211-A922-87443EE82EB1}" destId="{1AD0B338-2E79-4528-A906-61F49676B2DB}" srcOrd="0" destOrd="0" presId="urn:microsoft.com/office/officeart/2005/8/layout/process4"/>
    <dgm:cxn modelId="{DD2AEFB4-1166-478F-84EE-55F3F170D918}" type="presOf" srcId="{88BAD1AF-DA90-40DA-AC44-6903268DA3EF}" destId="{97D36F1D-B7D3-46EE-9E7C-C6C20D366931}" srcOrd="0" destOrd="0" presId="urn:microsoft.com/office/officeart/2005/8/layout/process4"/>
    <dgm:cxn modelId="{D2F38823-5981-4802-81F2-8441B0AD8CE5}" type="presOf" srcId="{F8C4DF9D-399C-4633-A1D5-2CD9E614738B}" destId="{5CCECE5D-0ABE-465C-A257-6E9859B8CBF4}" srcOrd="0" destOrd="0" presId="urn:microsoft.com/office/officeart/2005/8/layout/process4"/>
    <dgm:cxn modelId="{4E463398-CB86-440A-9A16-03165CD708CE}" srcId="{DA0415F6-87F2-4C7A-965F-52587DA90522}" destId="{391B7710-E7D2-455D-B8E0-18311CAB439A}" srcOrd="2" destOrd="0" parTransId="{6995504D-18F2-42A5-8236-8474961DBEE7}" sibTransId="{6149D829-C520-4AE5-9153-D894359F22DC}"/>
    <dgm:cxn modelId="{059F3BE3-3363-4ECC-82C4-2F8BA188C6A7}" type="presOf" srcId="{DA0415F6-87F2-4C7A-965F-52587DA90522}" destId="{574F895E-65A3-460F-A3F9-BC7C6F2B22CE}" srcOrd="0" destOrd="0" presId="urn:microsoft.com/office/officeart/2005/8/layout/process4"/>
    <dgm:cxn modelId="{3FE90566-60B6-45DB-9DA0-CCB74EE147D3}" type="presOf" srcId="{A5C9AF50-CEC4-430E-8B5B-B81A6861A8F1}" destId="{71C7DA86-1C95-45CD-BD14-8E9939878637}" srcOrd="1" destOrd="0" presId="urn:microsoft.com/office/officeart/2005/8/layout/process4"/>
    <dgm:cxn modelId="{DDAB4829-4193-4B30-A0EF-D0FE99F3216A}" type="presOf" srcId="{A5C9AF50-CEC4-430E-8B5B-B81A6861A8F1}" destId="{C208A242-7450-4E45-8689-3C7FE0F34053}" srcOrd="0" destOrd="0" presId="urn:microsoft.com/office/officeart/2005/8/layout/process4"/>
    <dgm:cxn modelId="{36C46449-7A7A-40A1-B55A-AFD2B50F0323}" type="presParOf" srcId="{574F895E-65A3-460F-A3F9-BC7C6F2B22CE}" destId="{DA20AB33-0E4E-4D54-8081-49FDBFA79F63}" srcOrd="0" destOrd="0" presId="urn:microsoft.com/office/officeart/2005/8/layout/process4"/>
    <dgm:cxn modelId="{7DDD5B59-9C51-43B2-BEA2-F826791755F6}" type="presParOf" srcId="{DA20AB33-0E4E-4D54-8081-49FDBFA79F63}" destId="{5D8EC1DC-6635-48C2-B3AD-32105DBE5B6C}" srcOrd="0" destOrd="0" presId="urn:microsoft.com/office/officeart/2005/8/layout/process4"/>
    <dgm:cxn modelId="{7889D405-0908-411A-8440-E162565382C5}" type="presParOf" srcId="{DA20AB33-0E4E-4D54-8081-49FDBFA79F63}" destId="{F6C01C74-B305-4871-9227-0E6F920545F5}" srcOrd="1" destOrd="0" presId="urn:microsoft.com/office/officeart/2005/8/layout/process4"/>
    <dgm:cxn modelId="{EC0E9C62-7AF3-4328-BAF1-49CEDF5E887F}" type="presParOf" srcId="{DA20AB33-0E4E-4D54-8081-49FDBFA79F63}" destId="{D91ECECB-B2B5-49C7-A46F-3906A2B99F18}" srcOrd="2" destOrd="0" presId="urn:microsoft.com/office/officeart/2005/8/layout/process4"/>
    <dgm:cxn modelId="{64DDE809-BCC7-4175-BB5C-1D3E499D4439}" type="presParOf" srcId="{D91ECECB-B2B5-49C7-A46F-3906A2B99F18}" destId="{1AD0B338-2E79-4528-A906-61F49676B2DB}" srcOrd="0" destOrd="0" presId="urn:microsoft.com/office/officeart/2005/8/layout/process4"/>
    <dgm:cxn modelId="{45C5B50B-932F-4A50-87DD-AC830AD42A4C}" type="presParOf" srcId="{D91ECECB-B2B5-49C7-A46F-3906A2B99F18}" destId="{97D36F1D-B7D3-46EE-9E7C-C6C20D366931}" srcOrd="1" destOrd="0" presId="urn:microsoft.com/office/officeart/2005/8/layout/process4"/>
    <dgm:cxn modelId="{570F5327-9205-4265-B42F-0A012AD9D42E}" type="presParOf" srcId="{574F895E-65A3-460F-A3F9-BC7C6F2B22CE}" destId="{479B27EC-CC7A-46E1-AF23-3136808FE972}" srcOrd="1" destOrd="0" presId="urn:microsoft.com/office/officeart/2005/8/layout/process4"/>
    <dgm:cxn modelId="{6DB135FD-3B9E-4294-A5AB-3D1B60DC0623}" type="presParOf" srcId="{574F895E-65A3-460F-A3F9-BC7C6F2B22CE}" destId="{6BF96FBF-EF4C-4660-A930-5AD385DE9E94}" srcOrd="2" destOrd="0" presId="urn:microsoft.com/office/officeart/2005/8/layout/process4"/>
    <dgm:cxn modelId="{5005F1BD-8DB0-4BBF-A481-916498E6625A}" type="presParOf" srcId="{6BF96FBF-EF4C-4660-A930-5AD385DE9E94}" destId="{C208A242-7450-4E45-8689-3C7FE0F34053}" srcOrd="0" destOrd="0" presId="urn:microsoft.com/office/officeart/2005/8/layout/process4"/>
    <dgm:cxn modelId="{C1F6EF26-4C29-47C1-9AE6-7098BB92C622}" type="presParOf" srcId="{6BF96FBF-EF4C-4660-A930-5AD385DE9E94}" destId="{71C7DA86-1C95-45CD-BD14-8E9939878637}" srcOrd="1" destOrd="0" presId="urn:microsoft.com/office/officeart/2005/8/layout/process4"/>
    <dgm:cxn modelId="{CC1F7235-6009-4433-A191-6EEF28CBF47E}" type="presParOf" srcId="{6BF96FBF-EF4C-4660-A930-5AD385DE9E94}" destId="{21C1BCAF-E1D0-44FC-B7B5-EDFFB2EE11BF}" srcOrd="2" destOrd="0" presId="urn:microsoft.com/office/officeart/2005/8/layout/process4"/>
    <dgm:cxn modelId="{89348947-0B93-4162-BEF5-D0F0A03D0873}" type="presParOf" srcId="{21C1BCAF-E1D0-44FC-B7B5-EDFFB2EE11BF}" destId="{5CCECE5D-0ABE-465C-A257-6E9859B8CBF4}" srcOrd="0" destOrd="0" presId="urn:microsoft.com/office/officeart/2005/8/layout/process4"/>
    <dgm:cxn modelId="{5E38854E-952D-465C-824E-CB734259651E}" type="presParOf" srcId="{21C1BCAF-E1D0-44FC-B7B5-EDFFB2EE11BF}" destId="{EDA51A69-73F3-4618-956F-76B4937C9FEB}" srcOrd="1" destOrd="0" presId="urn:microsoft.com/office/officeart/2005/8/layout/process4"/>
    <dgm:cxn modelId="{DEAFA506-ECA4-4771-9D7C-B213B3B0A169}" type="presParOf" srcId="{574F895E-65A3-460F-A3F9-BC7C6F2B22CE}" destId="{76EBD4FC-F7DB-4132-89F5-5E5B2BC146E8}" srcOrd="3" destOrd="0" presId="urn:microsoft.com/office/officeart/2005/8/layout/process4"/>
    <dgm:cxn modelId="{979A2FC6-0B27-41CD-B779-7A509A540BDD}" type="presParOf" srcId="{574F895E-65A3-460F-A3F9-BC7C6F2B22CE}" destId="{33645D47-E938-44C6-B887-5D04F52A3BC5}" srcOrd="4" destOrd="0" presId="urn:microsoft.com/office/officeart/2005/8/layout/process4"/>
    <dgm:cxn modelId="{B1597E29-9E4E-47E4-92C8-39DE3F11278C}" type="presParOf" srcId="{33645D47-E938-44C6-B887-5D04F52A3BC5}" destId="{3A0C075D-513E-4D35-9B71-259C3B0FFED3}" srcOrd="0" destOrd="0" presId="urn:microsoft.com/office/officeart/2005/8/layout/process4"/>
    <dgm:cxn modelId="{289AE2D4-2474-4CF1-A180-F478C7DF6DCF}" type="presParOf" srcId="{33645D47-E938-44C6-B887-5D04F52A3BC5}" destId="{E4163F07-E1F3-454B-A9D7-A3A492B02E6E}" srcOrd="1" destOrd="0" presId="urn:microsoft.com/office/officeart/2005/8/layout/process4"/>
    <dgm:cxn modelId="{5B484981-DF32-4520-9229-1013088B3EDD}" type="presParOf" srcId="{33645D47-E938-44C6-B887-5D04F52A3BC5}" destId="{EF8A5EFC-805B-4572-9F8B-AAAF04DB4906}" srcOrd="2" destOrd="0" presId="urn:microsoft.com/office/officeart/2005/8/layout/process4"/>
    <dgm:cxn modelId="{741B8F4F-8381-483B-B5D3-18CBEB48ED0A}" type="presParOf" srcId="{EF8A5EFC-805B-4572-9F8B-AAAF04DB4906}" destId="{3B3B631C-B73F-49FF-A0F6-D229CDB58AD9}" srcOrd="0" destOrd="0" presId="urn:microsoft.com/office/officeart/2005/8/layout/process4"/>
    <dgm:cxn modelId="{492DB8C5-F705-4AEF-AA3F-3B12D41B7F1C}" type="presParOf" srcId="{EF8A5EFC-805B-4572-9F8B-AAAF04DB4906}" destId="{3CECB94A-EF6E-4BF3-A40D-BF5E32C19D14}"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38265-99AF-442A-AB64-7C8F535E18E3}">
      <dsp:nvSpPr>
        <dsp:cNvPr id="0" name=""/>
        <dsp:cNvSpPr/>
      </dsp:nvSpPr>
      <dsp:spPr>
        <a:xfrm rot="5400000">
          <a:off x="28334" y="280191"/>
          <a:ext cx="1370595" cy="111100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i="0" kern="1200" dirty="0" smtClean="0">
              <a:solidFill>
                <a:schemeClr val="tx1"/>
              </a:solidFill>
            </a:rPr>
            <a:t>ABLED GIFTED</a:t>
          </a:r>
          <a:endParaRPr lang="en-US" sz="2000" b="1" i="0" kern="1200" dirty="0">
            <a:solidFill>
              <a:schemeClr val="tx1"/>
            </a:solidFill>
          </a:endParaRPr>
        </a:p>
      </dsp:txBody>
      <dsp:txXfrm rot="-5400000">
        <a:off x="158130" y="705897"/>
        <a:ext cx="1111004" cy="259591"/>
      </dsp:txXfrm>
    </dsp:sp>
    <dsp:sp modelId="{88572FEB-16B9-4C44-80F7-30D1E537A9DF}">
      <dsp:nvSpPr>
        <dsp:cNvPr id="0" name=""/>
        <dsp:cNvSpPr/>
      </dsp:nvSpPr>
      <dsp:spPr>
        <a:xfrm rot="5400000">
          <a:off x="4005627" y="-2418365"/>
          <a:ext cx="1188408" cy="602887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t>Equity and identification of marginalized</a:t>
          </a:r>
          <a:endParaRPr lang="en-US" sz="2500" kern="1200" dirty="0"/>
        </a:p>
        <a:p>
          <a:pPr marL="228600" lvl="1" indent="-228600" algn="l" defTabSz="1111250">
            <a:lnSpc>
              <a:spcPct val="90000"/>
            </a:lnSpc>
            <a:spcBef>
              <a:spcPct val="0"/>
            </a:spcBef>
            <a:spcAft>
              <a:spcPct val="15000"/>
            </a:spcAft>
            <a:buChar char="••"/>
          </a:pPr>
          <a:r>
            <a:rPr lang="en-US" sz="2500" kern="1200" dirty="0" smtClean="0"/>
            <a:t>Excellence and Creative Productivity</a:t>
          </a:r>
          <a:endParaRPr lang="en-US" sz="2500" kern="1200" dirty="0"/>
        </a:p>
      </dsp:txBody>
      <dsp:txXfrm rot="-5400000">
        <a:off x="1585394" y="59881"/>
        <a:ext cx="5970863" cy="1072382"/>
      </dsp:txXfrm>
    </dsp:sp>
    <dsp:sp modelId="{A0D00EEE-6B87-404F-B686-3E5A6A4A7458}">
      <dsp:nvSpPr>
        <dsp:cNvPr id="0" name=""/>
        <dsp:cNvSpPr/>
      </dsp:nvSpPr>
      <dsp:spPr>
        <a:xfrm rot="5400000">
          <a:off x="31946" y="1458249"/>
          <a:ext cx="1370595" cy="111822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i="0" kern="1200" dirty="0" smtClean="0">
              <a:solidFill>
                <a:schemeClr val="tx1"/>
              </a:solidFill>
            </a:rPr>
            <a:t>DIVERSE</a:t>
          </a:r>
          <a:endParaRPr lang="en-US" sz="2000" b="1" i="0" kern="1200" dirty="0">
            <a:solidFill>
              <a:schemeClr val="tx1"/>
            </a:solidFill>
          </a:endParaRPr>
        </a:p>
      </dsp:txBody>
      <dsp:txXfrm rot="-5400000">
        <a:off x="158130" y="1891181"/>
        <a:ext cx="1118229" cy="252366"/>
      </dsp:txXfrm>
    </dsp:sp>
    <dsp:sp modelId="{1AFBF49B-4136-4364-93E4-AC0AD7876D7C}">
      <dsp:nvSpPr>
        <dsp:cNvPr id="0" name=""/>
        <dsp:cNvSpPr/>
      </dsp:nvSpPr>
      <dsp:spPr>
        <a:xfrm rot="5400000">
          <a:off x="4158000" y="-1214241"/>
          <a:ext cx="890887" cy="598350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t>Cultural Competence</a:t>
          </a:r>
          <a:endParaRPr lang="en-US" sz="2500" kern="1200" dirty="0"/>
        </a:p>
        <a:p>
          <a:pPr marL="228600" lvl="1" indent="-228600" algn="l" defTabSz="1111250">
            <a:lnSpc>
              <a:spcPct val="90000"/>
            </a:lnSpc>
            <a:spcBef>
              <a:spcPct val="0"/>
            </a:spcBef>
            <a:spcAft>
              <a:spcPct val="15000"/>
            </a:spcAft>
            <a:buChar char="••"/>
          </a:pPr>
          <a:r>
            <a:rPr lang="en-US" sz="2500" kern="1200" dirty="0" smtClean="0"/>
            <a:t>Conflict Resolution and problem solving</a:t>
          </a:r>
          <a:endParaRPr lang="en-US" sz="2500" kern="1200" dirty="0"/>
        </a:p>
      </dsp:txBody>
      <dsp:txXfrm rot="-5400000">
        <a:off x="1611693" y="1375556"/>
        <a:ext cx="5940012" cy="803907"/>
      </dsp:txXfrm>
    </dsp:sp>
    <dsp:sp modelId="{E5B8479A-0753-4D46-A850-BD6E90962DEC}">
      <dsp:nvSpPr>
        <dsp:cNvPr id="0" name=""/>
        <dsp:cNvSpPr/>
      </dsp:nvSpPr>
      <dsp:spPr>
        <a:xfrm rot="5400000">
          <a:off x="13751" y="2658115"/>
          <a:ext cx="1370595" cy="108183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i="0" kern="1200" dirty="0" smtClean="0">
              <a:solidFill>
                <a:schemeClr val="tx1"/>
              </a:solidFill>
            </a:rPr>
            <a:t>GLOBAL</a:t>
          </a:r>
          <a:endParaRPr lang="en-US" sz="2000" b="1" i="0" kern="1200" dirty="0">
            <a:solidFill>
              <a:schemeClr val="tx1"/>
            </a:solidFill>
          </a:endParaRPr>
        </a:p>
      </dsp:txBody>
      <dsp:txXfrm rot="-5400000">
        <a:off x="158130" y="3054655"/>
        <a:ext cx="1081838" cy="288757"/>
      </dsp:txXfrm>
    </dsp:sp>
    <dsp:sp modelId="{9D3A6C52-FC69-4477-92B3-082071127017}">
      <dsp:nvSpPr>
        <dsp:cNvPr id="0" name=""/>
        <dsp:cNvSpPr/>
      </dsp:nvSpPr>
      <dsp:spPr>
        <a:xfrm rot="5400000">
          <a:off x="4107584" y="29401"/>
          <a:ext cx="890887" cy="585955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t>World Citizenship</a:t>
          </a:r>
          <a:endParaRPr lang="en-US" sz="2500" kern="1200" dirty="0"/>
        </a:p>
        <a:p>
          <a:pPr marL="228600" lvl="1" indent="-228600" algn="l" defTabSz="1111250">
            <a:lnSpc>
              <a:spcPct val="90000"/>
            </a:lnSpc>
            <a:spcBef>
              <a:spcPct val="0"/>
            </a:spcBef>
            <a:spcAft>
              <a:spcPct val="15000"/>
            </a:spcAft>
            <a:buChar char="••"/>
          </a:pPr>
          <a:r>
            <a:rPr lang="en-US" sz="2500" kern="1200" dirty="0" smtClean="0"/>
            <a:t>International Perspectives </a:t>
          </a:r>
          <a:endParaRPr lang="en-US" sz="2500" kern="1200" dirty="0"/>
        </a:p>
      </dsp:txBody>
      <dsp:txXfrm rot="-5400000">
        <a:off x="1623250" y="2557225"/>
        <a:ext cx="5816066" cy="8039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81E79-8690-4D59-B92D-60C25B1AE495}">
      <dsp:nvSpPr>
        <dsp:cNvPr id="0" name=""/>
        <dsp:cNvSpPr/>
      </dsp:nvSpPr>
      <dsp:spPr>
        <a:xfrm rot="5400000">
          <a:off x="5124640" y="-2042326"/>
          <a:ext cx="942975"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Mastery Learning and acceleration</a:t>
          </a:r>
          <a:endParaRPr lang="en-US" sz="2000" kern="1200" dirty="0"/>
        </a:p>
        <a:p>
          <a:pPr marL="228600" lvl="1" indent="-228600" algn="l" defTabSz="889000">
            <a:lnSpc>
              <a:spcPct val="90000"/>
            </a:lnSpc>
            <a:spcBef>
              <a:spcPct val="0"/>
            </a:spcBef>
            <a:spcAft>
              <a:spcPct val="15000"/>
            </a:spcAft>
            <a:buChar char="••"/>
          </a:pPr>
          <a:r>
            <a:rPr lang="en-US" sz="2000" kern="1200" dirty="0" smtClean="0"/>
            <a:t>Information and enrichment</a:t>
          </a:r>
          <a:endParaRPr lang="en-US" sz="2000" kern="1200" dirty="0"/>
        </a:p>
      </dsp:txBody>
      <dsp:txXfrm rot="-5400000">
        <a:off x="2962656" y="165690"/>
        <a:ext cx="5220912" cy="850911"/>
      </dsp:txXfrm>
    </dsp:sp>
    <dsp:sp modelId="{E8C7C44A-AE91-4790-93FF-2DF382E776A5}">
      <dsp:nvSpPr>
        <dsp:cNvPr id="0" name=""/>
        <dsp:cNvSpPr/>
      </dsp:nvSpPr>
      <dsp:spPr>
        <a:xfrm>
          <a:off x="0" y="1785"/>
          <a:ext cx="2962656" cy="117871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US" sz="4200" kern="1200" dirty="0" smtClean="0"/>
            <a:t>Access</a:t>
          </a:r>
          <a:endParaRPr lang="en-US" sz="4200" kern="1200" dirty="0"/>
        </a:p>
      </dsp:txBody>
      <dsp:txXfrm>
        <a:off x="57540" y="59325"/>
        <a:ext cx="2847576" cy="1063638"/>
      </dsp:txXfrm>
    </dsp:sp>
    <dsp:sp modelId="{30451C18-D45F-4445-85E4-AD8659E6802C}">
      <dsp:nvSpPr>
        <dsp:cNvPr id="0" name=""/>
        <dsp:cNvSpPr/>
      </dsp:nvSpPr>
      <dsp:spPr>
        <a:xfrm rot="5400000">
          <a:off x="5124640" y="-804672"/>
          <a:ext cx="942975"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Cultural relativity - Marginalized groups</a:t>
          </a:r>
          <a:endParaRPr lang="en-US" sz="1600" kern="1200" dirty="0"/>
        </a:p>
        <a:p>
          <a:pPr marL="171450" lvl="1" indent="-171450" algn="l" defTabSz="711200">
            <a:lnSpc>
              <a:spcPct val="90000"/>
            </a:lnSpc>
            <a:spcBef>
              <a:spcPct val="0"/>
            </a:spcBef>
            <a:spcAft>
              <a:spcPct val="15000"/>
            </a:spcAft>
            <a:buChar char="••"/>
          </a:pPr>
          <a:r>
            <a:rPr lang="en-US" sz="1600" kern="1200" dirty="0" smtClean="0"/>
            <a:t>Individual abilities, interests, motivations, learning styles</a:t>
          </a:r>
          <a:endParaRPr lang="en-US" sz="1600" kern="1200" dirty="0"/>
        </a:p>
      </dsp:txBody>
      <dsp:txXfrm rot="-5400000">
        <a:off x="2962656" y="1403344"/>
        <a:ext cx="5220912" cy="850911"/>
      </dsp:txXfrm>
    </dsp:sp>
    <dsp:sp modelId="{CD8EA3AC-FF22-4072-AD14-D86DEB472DCD}">
      <dsp:nvSpPr>
        <dsp:cNvPr id="0" name=""/>
        <dsp:cNvSpPr/>
      </dsp:nvSpPr>
      <dsp:spPr>
        <a:xfrm>
          <a:off x="0" y="1239440"/>
          <a:ext cx="2962656" cy="117871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US" sz="4200" kern="1200" dirty="0" smtClean="0"/>
            <a:t>Empowers</a:t>
          </a:r>
          <a:endParaRPr lang="en-US" sz="4200" kern="1200" dirty="0"/>
        </a:p>
      </dsp:txBody>
      <dsp:txXfrm>
        <a:off x="57540" y="1296980"/>
        <a:ext cx="2847576" cy="1063638"/>
      </dsp:txXfrm>
    </dsp:sp>
    <dsp:sp modelId="{AF45F440-6553-442A-B37D-5DF4A4D09B33}">
      <dsp:nvSpPr>
        <dsp:cNvPr id="0" name=""/>
        <dsp:cNvSpPr/>
      </dsp:nvSpPr>
      <dsp:spPr>
        <a:xfrm rot="5400000">
          <a:off x="5124640" y="432982"/>
          <a:ext cx="942975"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International links daily</a:t>
          </a:r>
          <a:endParaRPr lang="en-US" sz="1600" kern="1200" dirty="0"/>
        </a:p>
        <a:p>
          <a:pPr marL="171450" lvl="1" indent="-171450" algn="l" defTabSz="711200">
            <a:lnSpc>
              <a:spcPct val="90000"/>
            </a:lnSpc>
            <a:spcBef>
              <a:spcPct val="0"/>
            </a:spcBef>
            <a:spcAft>
              <a:spcPct val="15000"/>
            </a:spcAft>
            <a:buChar char="••"/>
          </a:pPr>
          <a:r>
            <a:rPr lang="en-US" sz="1600" kern="1200" dirty="0" smtClean="0"/>
            <a:t>Free materials, open source-ware</a:t>
          </a:r>
          <a:endParaRPr lang="en-US" sz="1600" kern="1200" dirty="0"/>
        </a:p>
        <a:p>
          <a:pPr marL="171450" lvl="1" indent="-171450" algn="l" defTabSz="711200">
            <a:lnSpc>
              <a:spcPct val="90000"/>
            </a:lnSpc>
            <a:spcBef>
              <a:spcPct val="0"/>
            </a:spcBef>
            <a:spcAft>
              <a:spcPct val="15000"/>
            </a:spcAft>
            <a:buChar char="••"/>
          </a:pPr>
          <a:r>
            <a:rPr lang="en-US" sz="1600" kern="1200" dirty="0" smtClean="0"/>
            <a:t>Interactivity</a:t>
          </a:r>
          <a:endParaRPr lang="en-US" sz="1600" kern="1200" dirty="0"/>
        </a:p>
      </dsp:txBody>
      <dsp:txXfrm rot="-5400000">
        <a:off x="2962656" y="2640998"/>
        <a:ext cx="5220912" cy="850911"/>
      </dsp:txXfrm>
    </dsp:sp>
    <dsp:sp modelId="{84E0D7EC-9374-4519-A4FB-7A4D4F4B0DEB}">
      <dsp:nvSpPr>
        <dsp:cNvPr id="0" name=""/>
        <dsp:cNvSpPr/>
      </dsp:nvSpPr>
      <dsp:spPr>
        <a:xfrm>
          <a:off x="0" y="2477095"/>
          <a:ext cx="2962656" cy="117871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US" sz="4200" kern="1200" dirty="0" smtClean="0"/>
            <a:t>Connected</a:t>
          </a:r>
          <a:endParaRPr lang="en-US" sz="4200" kern="1200" dirty="0"/>
        </a:p>
      </dsp:txBody>
      <dsp:txXfrm>
        <a:off x="57540" y="2534635"/>
        <a:ext cx="2847576" cy="10636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D87AD-1547-45CC-B05F-9D4B7DA1CE40}">
      <dsp:nvSpPr>
        <dsp:cNvPr id="0" name=""/>
        <dsp:cNvSpPr/>
      </dsp:nvSpPr>
      <dsp:spPr>
        <a:xfrm>
          <a:off x="3291839" y="502"/>
          <a:ext cx="4937760" cy="1958950"/>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Teacher-directed</a:t>
          </a:r>
          <a:endParaRPr lang="en-US" sz="1800" kern="1200" dirty="0"/>
        </a:p>
        <a:p>
          <a:pPr marL="171450" lvl="1" indent="-171450" algn="l" defTabSz="800100">
            <a:lnSpc>
              <a:spcPct val="90000"/>
            </a:lnSpc>
            <a:spcBef>
              <a:spcPct val="0"/>
            </a:spcBef>
            <a:spcAft>
              <a:spcPct val="15000"/>
            </a:spcAft>
            <a:buChar char="••"/>
          </a:pPr>
          <a:r>
            <a:rPr lang="en-US" sz="1800" kern="1200" dirty="0" smtClean="0"/>
            <a:t>Average group centered</a:t>
          </a:r>
          <a:endParaRPr lang="en-US" sz="1800" kern="1200" dirty="0"/>
        </a:p>
        <a:p>
          <a:pPr marL="171450" lvl="1" indent="-171450" algn="l" defTabSz="800100">
            <a:lnSpc>
              <a:spcPct val="90000"/>
            </a:lnSpc>
            <a:spcBef>
              <a:spcPct val="0"/>
            </a:spcBef>
            <a:spcAft>
              <a:spcPct val="15000"/>
            </a:spcAft>
            <a:buChar char="••"/>
          </a:pPr>
          <a:r>
            <a:rPr lang="en-US" sz="1800" kern="1200" dirty="0" smtClean="0"/>
            <a:t>Predetermined</a:t>
          </a:r>
          <a:endParaRPr lang="en-US" sz="1800" kern="1200" dirty="0"/>
        </a:p>
        <a:p>
          <a:pPr marL="171450" lvl="1" indent="-171450" algn="l" defTabSz="800100">
            <a:lnSpc>
              <a:spcPct val="90000"/>
            </a:lnSpc>
            <a:spcBef>
              <a:spcPct val="0"/>
            </a:spcBef>
            <a:spcAft>
              <a:spcPct val="15000"/>
            </a:spcAft>
            <a:buChar char="••"/>
          </a:pPr>
          <a:r>
            <a:rPr lang="en-US" sz="1800" kern="1200" dirty="0" smtClean="0"/>
            <a:t>Set content area</a:t>
          </a:r>
          <a:endParaRPr lang="en-US" sz="1800" kern="1200" dirty="0"/>
        </a:p>
        <a:p>
          <a:pPr marL="171450" lvl="1" indent="-171450" algn="l" defTabSz="800100">
            <a:lnSpc>
              <a:spcPct val="90000"/>
            </a:lnSpc>
            <a:spcBef>
              <a:spcPct val="0"/>
            </a:spcBef>
            <a:spcAft>
              <a:spcPct val="15000"/>
            </a:spcAft>
            <a:buChar char="••"/>
          </a:pPr>
          <a:r>
            <a:rPr lang="en-US" sz="1800" kern="1200" dirty="0" smtClean="0"/>
            <a:t>scheduled</a:t>
          </a:r>
          <a:endParaRPr lang="en-US" sz="1800" kern="1200" dirty="0"/>
        </a:p>
      </dsp:txBody>
      <dsp:txXfrm>
        <a:off x="3291839" y="245371"/>
        <a:ext cx="4203154" cy="1469212"/>
      </dsp:txXfrm>
    </dsp:sp>
    <dsp:sp modelId="{BB56C5B3-6745-431B-A055-3213AFEBDD17}">
      <dsp:nvSpPr>
        <dsp:cNvPr id="0" name=""/>
        <dsp:cNvSpPr/>
      </dsp:nvSpPr>
      <dsp:spPr>
        <a:xfrm>
          <a:off x="0" y="502"/>
          <a:ext cx="3291840" cy="195895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FIXED</a:t>
          </a:r>
          <a:endParaRPr lang="en-US" sz="6500" kern="1200" dirty="0"/>
        </a:p>
      </dsp:txBody>
      <dsp:txXfrm>
        <a:off x="95628" y="96130"/>
        <a:ext cx="3100584" cy="1767694"/>
      </dsp:txXfrm>
    </dsp:sp>
    <dsp:sp modelId="{823139A9-7C83-461A-B63C-385B7D967A0D}">
      <dsp:nvSpPr>
        <dsp:cNvPr id="0" name=""/>
        <dsp:cNvSpPr/>
      </dsp:nvSpPr>
      <dsp:spPr>
        <a:xfrm>
          <a:off x="3291839" y="2155347"/>
          <a:ext cx="4937760" cy="1958950"/>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Individualized constructivist approach</a:t>
          </a:r>
          <a:endParaRPr lang="en-US" sz="1800" kern="1200" dirty="0"/>
        </a:p>
        <a:p>
          <a:pPr marL="171450" lvl="1" indent="-171450" algn="l" defTabSz="800100">
            <a:lnSpc>
              <a:spcPct val="90000"/>
            </a:lnSpc>
            <a:spcBef>
              <a:spcPct val="0"/>
            </a:spcBef>
            <a:spcAft>
              <a:spcPct val="15000"/>
            </a:spcAft>
            <a:buChar char="••"/>
          </a:pPr>
          <a:r>
            <a:rPr lang="en-US" sz="1800" kern="1200" dirty="0" smtClean="0"/>
            <a:t> Learner-centered</a:t>
          </a:r>
          <a:endParaRPr lang="en-US" sz="1800" kern="1200" dirty="0"/>
        </a:p>
        <a:p>
          <a:pPr marL="171450" lvl="1" indent="-171450" algn="l" defTabSz="800100">
            <a:lnSpc>
              <a:spcPct val="90000"/>
            </a:lnSpc>
            <a:spcBef>
              <a:spcPct val="0"/>
            </a:spcBef>
            <a:spcAft>
              <a:spcPct val="15000"/>
            </a:spcAft>
            <a:buChar char="••"/>
          </a:pPr>
          <a:r>
            <a:rPr lang="en-US" sz="1800" kern="1200" dirty="0" smtClean="0"/>
            <a:t> Fast-changing</a:t>
          </a:r>
          <a:endParaRPr lang="en-US" sz="1800" kern="1200" dirty="0"/>
        </a:p>
        <a:p>
          <a:pPr marL="171450" lvl="1" indent="-171450" algn="l" defTabSz="800100">
            <a:lnSpc>
              <a:spcPct val="90000"/>
            </a:lnSpc>
            <a:spcBef>
              <a:spcPct val="0"/>
            </a:spcBef>
            <a:spcAft>
              <a:spcPct val="15000"/>
            </a:spcAft>
            <a:buChar char="••"/>
          </a:pPr>
          <a:r>
            <a:rPr lang="en-US" sz="1800" kern="1200" dirty="0" smtClean="0"/>
            <a:t>Interactive</a:t>
          </a:r>
          <a:endParaRPr lang="en-US" sz="1800" kern="1200" dirty="0"/>
        </a:p>
        <a:p>
          <a:pPr marL="171450" lvl="1" indent="-171450" algn="l" defTabSz="800100">
            <a:lnSpc>
              <a:spcPct val="90000"/>
            </a:lnSpc>
            <a:spcBef>
              <a:spcPct val="0"/>
            </a:spcBef>
            <a:spcAft>
              <a:spcPct val="15000"/>
            </a:spcAft>
            <a:buChar char="••"/>
          </a:pPr>
          <a:r>
            <a:rPr lang="en-US" sz="1800" kern="1200" dirty="0" smtClean="0"/>
            <a:t>asynchronous</a:t>
          </a:r>
          <a:endParaRPr lang="en-US" sz="1800" kern="1200" dirty="0"/>
        </a:p>
      </dsp:txBody>
      <dsp:txXfrm>
        <a:off x="3291839" y="2400216"/>
        <a:ext cx="4203154" cy="1469212"/>
      </dsp:txXfrm>
    </dsp:sp>
    <dsp:sp modelId="{B8268E15-C35F-4F59-99FD-746D5581BF11}">
      <dsp:nvSpPr>
        <dsp:cNvPr id="0" name=""/>
        <dsp:cNvSpPr/>
      </dsp:nvSpPr>
      <dsp:spPr>
        <a:xfrm>
          <a:off x="0" y="2155347"/>
          <a:ext cx="3291840" cy="195895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FLUID</a:t>
          </a:r>
          <a:endParaRPr lang="en-US" sz="6500" kern="1200" dirty="0"/>
        </a:p>
      </dsp:txBody>
      <dsp:txXfrm>
        <a:off x="95628" y="2250975"/>
        <a:ext cx="3100584" cy="17676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8ABBA-FA54-4441-B065-4B6DBA9B3689}">
      <dsp:nvSpPr>
        <dsp:cNvPr id="0" name=""/>
        <dsp:cNvSpPr/>
      </dsp:nvSpPr>
      <dsp:spPr>
        <a:xfrm rot="16200000">
          <a:off x="26988" y="-22869"/>
          <a:ext cx="3916363" cy="3962102"/>
        </a:xfrm>
        <a:prstGeom prst="flowChartManualOperati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en-US" sz="2000" kern="1200" dirty="0" smtClean="0"/>
            <a:t>THIS?                     </a:t>
          </a:r>
          <a:endParaRPr lang="en-US" sz="2000" kern="1200" dirty="0"/>
        </a:p>
        <a:p>
          <a:pPr marL="228600" lvl="1" indent="-228600" algn="l" defTabSz="889000">
            <a:lnSpc>
              <a:spcPct val="90000"/>
            </a:lnSpc>
            <a:spcBef>
              <a:spcPct val="0"/>
            </a:spcBef>
            <a:spcAft>
              <a:spcPct val="15000"/>
            </a:spcAft>
            <a:buChar char="••"/>
          </a:pPr>
          <a:r>
            <a:rPr lang="en-US" sz="2000" kern="1200" dirty="0" smtClean="0"/>
            <a:t>Skim and Scan</a:t>
          </a:r>
          <a:endParaRPr lang="en-US" sz="2000" kern="1200" dirty="0"/>
        </a:p>
        <a:p>
          <a:pPr marL="228600" lvl="1" indent="-228600" algn="l" defTabSz="889000">
            <a:lnSpc>
              <a:spcPct val="90000"/>
            </a:lnSpc>
            <a:spcBef>
              <a:spcPct val="0"/>
            </a:spcBef>
            <a:spcAft>
              <a:spcPct val="15000"/>
            </a:spcAft>
            <a:buChar char="••"/>
          </a:pPr>
          <a:r>
            <a:rPr lang="en-US" sz="2000" kern="1200" dirty="0" smtClean="0"/>
            <a:t>Pick and Click</a:t>
          </a:r>
          <a:endParaRPr lang="en-US" sz="2000" kern="1200" dirty="0"/>
        </a:p>
        <a:p>
          <a:pPr marL="228600" lvl="1" indent="-228600" algn="l" defTabSz="889000">
            <a:lnSpc>
              <a:spcPct val="90000"/>
            </a:lnSpc>
            <a:spcBef>
              <a:spcPct val="0"/>
            </a:spcBef>
            <a:spcAft>
              <a:spcPct val="15000"/>
            </a:spcAft>
            <a:buChar char="••"/>
          </a:pPr>
          <a:r>
            <a:rPr lang="en-US" sz="2000" kern="1200" dirty="0" smtClean="0"/>
            <a:t>Copy and paste</a:t>
          </a:r>
          <a:endParaRPr lang="en-US" sz="2000" kern="1200" dirty="0"/>
        </a:p>
        <a:p>
          <a:pPr marL="228600" lvl="1" indent="-228600" algn="l" defTabSz="889000">
            <a:lnSpc>
              <a:spcPct val="90000"/>
            </a:lnSpc>
            <a:spcBef>
              <a:spcPct val="0"/>
            </a:spcBef>
            <a:spcAft>
              <a:spcPct val="15000"/>
            </a:spcAft>
            <a:buChar char="••"/>
          </a:pPr>
          <a:r>
            <a:rPr lang="en-US" sz="2000" kern="1200" dirty="0" smtClean="0"/>
            <a:t>Link and LOL</a:t>
          </a:r>
          <a:endParaRPr lang="en-US" sz="2000" kern="1200" dirty="0"/>
        </a:p>
        <a:p>
          <a:pPr marL="228600" lvl="1" indent="-228600" algn="l" defTabSz="889000">
            <a:lnSpc>
              <a:spcPct val="90000"/>
            </a:lnSpc>
            <a:spcBef>
              <a:spcPct val="0"/>
            </a:spcBef>
            <a:spcAft>
              <a:spcPct val="15000"/>
            </a:spcAft>
            <a:buChar char="••"/>
          </a:pPr>
          <a:r>
            <a:rPr lang="en-US" sz="2000" kern="1200" dirty="0" smtClean="0"/>
            <a:t>Consensus</a:t>
          </a:r>
          <a:endParaRPr lang="en-US" sz="2000" kern="1200" dirty="0"/>
        </a:p>
        <a:p>
          <a:pPr marL="228600" lvl="1" indent="-228600" algn="l" defTabSz="889000">
            <a:lnSpc>
              <a:spcPct val="90000"/>
            </a:lnSpc>
            <a:spcBef>
              <a:spcPct val="0"/>
            </a:spcBef>
            <a:spcAft>
              <a:spcPct val="15000"/>
            </a:spcAft>
            <a:buChar char="••"/>
          </a:pPr>
          <a:r>
            <a:rPr lang="en-US" sz="2000" kern="1200" dirty="0" smtClean="0"/>
            <a:t>Profit driven search engines</a:t>
          </a:r>
          <a:endParaRPr lang="en-US" sz="2000" kern="1200" dirty="0"/>
        </a:p>
        <a:p>
          <a:pPr marL="171450" lvl="1" indent="-171450" algn="l" defTabSz="755650">
            <a:lnSpc>
              <a:spcPct val="90000"/>
            </a:lnSpc>
            <a:spcBef>
              <a:spcPct val="0"/>
            </a:spcBef>
            <a:spcAft>
              <a:spcPct val="15000"/>
            </a:spcAft>
            <a:buChar char="••"/>
          </a:pPr>
          <a:endParaRPr lang="en-US" sz="1700" kern="1200" dirty="0"/>
        </a:p>
      </dsp:txBody>
      <dsp:txXfrm rot="5400000">
        <a:off x="4119" y="783273"/>
        <a:ext cx="3962102" cy="2349817"/>
      </dsp:txXfrm>
    </dsp:sp>
    <dsp:sp modelId="{D2857CAF-6629-4904-B2D6-1F1842FF4B88}">
      <dsp:nvSpPr>
        <dsp:cNvPr id="0" name=""/>
        <dsp:cNvSpPr/>
      </dsp:nvSpPr>
      <dsp:spPr>
        <a:xfrm rot="16200000">
          <a:off x="4286248" y="-22869"/>
          <a:ext cx="3916363" cy="3962102"/>
        </a:xfrm>
        <a:prstGeom prst="flowChartManualOperati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en-US" sz="2000" kern="1200" dirty="0" smtClean="0"/>
            <a:t>THAT?</a:t>
          </a:r>
          <a:endParaRPr lang="en-US" sz="2000" kern="1200" dirty="0"/>
        </a:p>
        <a:p>
          <a:pPr marL="228600" lvl="1" indent="-228600" algn="l" defTabSz="889000">
            <a:lnSpc>
              <a:spcPct val="90000"/>
            </a:lnSpc>
            <a:spcBef>
              <a:spcPct val="0"/>
            </a:spcBef>
            <a:spcAft>
              <a:spcPct val="15000"/>
            </a:spcAft>
            <a:buChar char="••"/>
          </a:pPr>
          <a:r>
            <a:rPr lang="en-US" sz="2000" kern="1200" dirty="0" smtClean="0"/>
            <a:t>Contemplative reading</a:t>
          </a:r>
          <a:endParaRPr lang="en-US" sz="2000" kern="1200" dirty="0"/>
        </a:p>
        <a:p>
          <a:pPr marL="228600" lvl="1" indent="-228600" algn="l" defTabSz="889000">
            <a:lnSpc>
              <a:spcPct val="90000"/>
            </a:lnSpc>
            <a:spcBef>
              <a:spcPct val="0"/>
            </a:spcBef>
            <a:spcAft>
              <a:spcPct val="15000"/>
            </a:spcAft>
            <a:buChar char="••"/>
          </a:pPr>
          <a:r>
            <a:rPr lang="en-US" sz="2000" kern="1200" dirty="0" smtClean="0"/>
            <a:t>Expanded Thought</a:t>
          </a:r>
          <a:endParaRPr lang="en-US" sz="2000" kern="1200" dirty="0"/>
        </a:p>
        <a:p>
          <a:pPr marL="228600" lvl="1" indent="-228600" algn="l" defTabSz="889000">
            <a:lnSpc>
              <a:spcPct val="90000"/>
            </a:lnSpc>
            <a:spcBef>
              <a:spcPct val="0"/>
            </a:spcBef>
            <a:spcAft>
              <a:spcPct val="15000"/>
            </a:spcAft>
            <a:buChar char="••"/>
          </a:pPr>
          <a:r>
            <a:rPr lang="en-US" sz="2000" kern="1200" dirty="0" smtClean="0"/>
            <a:t>Creative Thinking</a:t>
          </a:r>
          <a:endParaRPr lang="en-US" sz="2000" kern="1200" dirty="0"/>
        </a:p>
        <a:p>
          <a:pPr marL="228600" lvl="1" indent="-228600" algn="l" defTabSz="889000">
            <a:lnSpc>
              <a:spcPct val="90000"/>
            </a:lnSpc>
            <a:spcBef>
              <a:spcPct val="0"/>
            </a:spcBef>
            <a:spcAft>
              <a:spcPct val="15000"/>
            </a:spcAft>
            <a:buChar char="••"/>
          </a:pPr>
          <a:r>
            <a:rPr lang="en-US" sz="2000" kern="1200" dirty="0" smtClean="0"/>
            <a:t>Authentic Connections</a:t>
          </a:r>
          <a:endParaRPr lang="en-US" sz="2000" kern="1200" dirty="0"/>
        </a:p>
        <a:p>
          <a:pPr marL="228600" lvl="1" indent="-228600" algn="l" defTabSz="889000">
            <a:lnSpc>
              <a:spcPct val="90000"/>
            </a:lnSpc>
            <a:spcBef>
              <a:spcPct val="0"/>
            </a:spcBef>
            <a:spcAft>
              <a:spcPct val="15000"/>
            </a:spcAft>
            <a:buChar char="••"/>
          </a:pPr>
          <a:r>
            <a:rPr lang="en-US" sz="2000" kern="1200" dirty="0" smtClean="0"/>
            <a:t>Individuals constructing information</a:t>
          </a:r>
          <a:endParaRPr lang="en-US" sz="2000" kern="1200" dirty="0"/>
        </a:p>
        <a:p>
          <a:pPr marL="228600" lvl="1" indent="-228600" algn="l" defTabSz="889000">
            <a:lnSpc>
              <a:spcPct val="90000"/>
            </a:lnSpc>
            <a:spcBef>
              <a:spcPct val="0"/>
            </a:spcBef>
            <a:spcAft>
              <a:spcPct val="15000"/>
            </a:spcAft>
            <a:buChar char="••"/>
          </a:pPr>
          <a:r>
            <a:rPr lang="en-US" sz="2000" kern="1200" dirty="0" smtClean="0"/>
            <a:t>Intelligent search engines</a:t>
          </a:r>
          <a:endParaRPr lang="en-US" sz="2000" kern="1200" dirty="0"/>
        </a:p>
      </dsp:txBody>
      <dsp:txXfrm rot="5400000">
        <a:off x="4263379" y="783273"/>
        <a:ext cx="3962102" cy="23498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01C74-B305-4871-9227-0E6F920545F5}">
      <dsp:nvSpPr>
        <dsp:cNvPr id="0" name=""/>
        <dsp:cNvSpPr/>
      </dsp:nvSpPr>
      <dsp:spPr>
        <a:xfrm>
          <a:off x="0" y="2718614"/>
          <a:ext cx="8229600" cy="89230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CREATIVE PRODUCTIVITY</a:t>
          </a:r>
          <a:endParaRPr lang="en-US" sz="1700" kern="1200" dirty="0"/>
        </a:p>
      </dsp:txBody>
      <dsp:txXfrm>
        <a:off x="0" y="2718614"/>
        <a:ext cx="8229600" cy="481847"/>
      </dsp:txXfrm>
    </dsp:sp>
    <dsp:sp modelId="{1AD0B338-2E79-4528-A906-61F49676B2DB}">
      <dsp:nvSpPr>
        <dsp:cNvPr id="0" name=""/>
        <dsp:cNvSpPr/>
      </dsp:nvSpPr>
      <dsp:spPr>
        <a:xfrm>
          <a:off x="0" y="3182615"/>
          <a:ext cx="4114799" cy="41046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t>Problem-solving</a:t>
          </a:r>
          <a:endParaRPr lang="en-US" sz="2400" kern="1200" dirty="0"/>
        </a:p>
      </dsp:txBody>
      <dsp:txXfrm>
        <a:off x="0" y="3182615"/>
        <a:ext cx="4114799" cy="410462"/>
      </dsp:txXfrm>
    </dsp:sp>
    <dsp:sp modelId="{97D36F1D-B7D3-46EE-9E7C-C6C20D366931}">
      <dsp:nvSpPr>
        <dsp:cNvPr id="0" name=""/>
        <dsp:cNvSpPr/>
      </dsp:nvSpPr>
      <dsp:spPr>
        <a:xfrm>
          <a:off x="4114800" y="3182615"/>
          <a:ext cx="4114799" cy="41046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t>Authentic connections</a:t>
          </a:r>
          <a:endParaRPr lang="en-US" sz="2400" kern="1200" dirty="0"/>
        </a:p>
      </dsp:txBody>
      <dsp:txXfrm>
        <a:off x="4114800" y="3182615"/>
        <a:ext cx="4114799" cy="410462"/>
      </dsp:txXfrm>
    </dsp:sp>
    <dsp:sp modelId="{71C7DA86-1C95-45CD-BD14-8E9939878637}">
      <dsp:nvSpPr>
        <dsp:cNvPr id="0" name=""/>
        <dsp:cNvSpPr/>
      </dsp:nvSpPr>
      <dsp:spPr>
        <a:xfrm rot="10800000">
          <a:off x="0" y="1359626"/>
          <a:ext cx="8229600" cy="1372372"/>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CULTURAL COMPETENCIES</a:t>
          </a:r>
          <a:endParaRPr lang="en-US" sz="1700" kern="1200" dirty="0"/>
        </a:p>
      </dsp:txBody>
      <dsp:txXfrm rot="-10800000">
        <a:off x="0" y="1359626"/>
        <a:ext cx="8229600" cy="481702"/>
      </dsp:txXfrm>
    </dsp:sp>
    <dsp:sp modelId="{5CCECE5D-0ABE-465C-A257-6E9859B8CBF4}">
      <dsp:nvSpPr>
        <dsp:cNvPr id="0" name=""/>
        <dsp:cNvSpPr/>
      </dsp:nvSpPr>
      <dsp:spPr>
        <a:xfrm>
          <a:off x="0" y="1841329"/>
          <a:ext cx="4114799" cy="41033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t>Empathy</a:t>
          </a:r>
          <a:endParaRPr lang="en-US" sz="2400" kern="1200" dirty="0"/>
        </a:p>
      </dsp:txBody>
      <dsp:txXfrm>
        <a:off x="0" y="1841329"/>
        <a:ext cx="4114799" cy="410339"/>
      </dsp:txXfrm>
    </dsp:sp>
    <dsp:sp modelId="{EDA51A69-73F3-4618-956F-76B4937C9FEB}">
      <dsp:nvSpPr>
        <dsp:cNvPr id="0" name=""/>
        <dsp:cNvSpPr/>
      </dsp:nvSpPr>
      <dsp:spPr>
        <a:xfrm>
          <a:off x="4114800" y="1841329"/>
          <a:ext cx="4114799" cy="41033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t>Engagement-service</a:t>
          </a:r>
          <a:endParaRPr lang="en-US" sz="2400" kern="1200" dirty="0"/>
        </a:p>
      </dsp:txBody>
      <dsp:txXfrm>
        <a:off x="4114800" y="1841329"/>
        <a:ext cx="4114799" cy="410339"/>
      </dsp:txXfrm>
    </dsp:sp>
    <dsp:sp modelId="{E4163F07-E1F3-454B-A9D7-A3A492B02E6E}">
      <dsp:nvSpPr>
        <dsp:cNvPr id="0" name=""/>
        <dsp:cNvSpPr/>
      </dsp:nvSpPr>
      <dsp:spPr>
        <a:xfrm rot="10800000">
          <a:off x="0" y="638"/>
          <a:ext cx="8229600" cy="1372372"/>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CHALLENGE EXCELLENCE</a:t>
          </a:r>
          <a:endParaRPr lang="en-US" sz="1700" kern="1200" dirty="0"/>
        </a:p>
      </dsp:txBody>
      <dsp:txXfrm rot="-10800000">
        <a:off x="0" y="638"/>
        <a:ext cx="8229600" cy="481702"/>
      </dsp:txXfrm>
    </dsp:sp>
    <dsp:sp modelId="{3B3B631C-B73F-49FF-A0F6-D229CDB58AD9}">
      <dsp:nvSpPr>
        <dsp:cNvPr id="0" name=""/>
        <dsp:cNvSpPr/>
      </dsp:nvSpPr>
      <dsp:spPr>
        <a:xfrm>
          <a:off x="0" y="482341"/>
          <a:ext cx="4114799" cy="41033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t>High Expectations</a:t>
          </a:r>
          <a:endParaRPr lang="en-US" sz="2400" kern="1200" dirty="0"/>
        </a:p>
      </dsp:txBody>
      <dsp:txXfrm>
        <a:off x="0" y="482341"/>
        <a:ext cx="4114799" cy="410339"/>
      </dsp:txXfrm>
    </dsp:sp>
    <dsp:sp modelId="{3CECB94A-EF6E-4BF3-A40D-BF5E32C19D14}">
      <dsp:nvSpPr>
        <dsp:cNvPr id="0" name=""/>
        <dsp:cNvSpPr/>
      </dsp:nvSpPr>
      <dsp:spPr>
        <a:xfrm>
          <a:off x="4114800" y="482341"/>
          <a:ext cx="4114799" cy="41033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t>Differentiation</a:t>
          </a:r>
          <a:endParaRPr lang="en-US" sz="2400" kern="1200" dirty="0"/>
        </a:p>
      </dsp:txBody>
      <dsp:txXfrm>
        <a:off x="4114800" y="482341"/>
        <a:ext cx="4114799" cy="41033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3F8E23-26FC-4916-BA3C-4CA07E3B297C}" type="datetimeFigureOut">
              <a:rPr lang="en-US" smtClean="0"/>
              <a:t>7/5/2011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291676E-019F-4516-9398-360BF09B32A5}" type="slidenum">
              <a:rPr lang="en-US" smtClean="0"/>
              <a:t>‹#›</a:t>
            </a:fld>
            <a:endParaRPr lang="en-US"/>
          </a:p>
        </p:txBody>
      </p:sp>
    </p:spTree>
    <p:extLst>
      <p:ext uri="{BB962C8B-B14F-4D97-AF65-F5344CB8AC3E}">
        <p14:creationId xmlns:p14="http://schemas.microsoft.com/office/powerpoint/2010/main" val="2997701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4D8807-E384-4A54-9CF3-60D2FCBAAB64}" type="datetimeFigureOut">
              <a:rPr lang="en-US" smtClean="0"/>
              <a:t>7/5/2011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96D81A-5308-46BD-97F4-72F9625E2796}" type="slidenum">
              <a:rPr lang="en-US" smtClean="0"/>
              <a:t>‹#›</a:t>
            </a:fld>
            <a:endParaRPr lang="en-US"/>
          </a:p>
        </p:txBody>
      </p:sp>
    </p:spTree>
    <p:extLst>
      <p:ext uri="{BB962C8B-B14F-4D97-AF65-F5344CB8AC3E}">
        <p14:creationId xmlns:p14="http://schemas.microsoft.com/office/powerpoint/2010/main" val="162266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 slide to introduce</a:t>
            </a:r>
            <a:r>
              <a:rPr lang="en-US" baseline="0" dirty="0" smtClean="0"/>
              <a:t> next speaker</a:t>
            </a:r>
            <a:endParaRPr lang="en-US" dirty="0"/>
          </a:p>
        </p:txBody>
      </p:sp>
      <p:sp>
        <p:nvSpPr>
          <p:cNvPr id="4" name="Slide Number Placeholder 3"/>
          <p:cNvSpPr>
            <a:spLocks noGrp="1"/>
          </p:cNvSpPr>
          <p:nvPr>
            <p:ph type="sldNum" sz="quarter" idx="10"/>
          </p:nvPr>
        </p:nvSpPr>
        <p:spPr/>
        <p:txBody>
          <a:bodyPr/>
          <a:lstStyle/>
          <a:p>
            <a:fld id="{45752D61-2991-498D-A447-18E9B04C2942}" type="slidenum">
              <a:rPr lang="en-US" smtClean="0"/>
              <a:t>9</a:t>
            </a:fld>
            <a:endParaRPr lang="en-US"/>
          </a:p>
        </p:txBody>
      </p:sp>
    </p:spTree>
    <p:extLst>
      <p:ext uri="{BB962C8B-B14F-4D97-AF65-F5344CB8AC3E}">
        <p14:creationId xmlns:p14="http://schemas.microsoft.com/office/powerpoint/2010/main" val="3060631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Morgridge International Reading Center is located at</a:t>
            </a:r>
            <a:r>
              <a:rPr lang="en-US" baseline="0" dirty="0" smtClean="0"/>
              <a:t> the University of Central Florida in Orlando. </a:t>
            </a:r>
            <a:r>
              <a:rPr lang="en-US" sz="1200" kern="1200" dirty="0" smtClean="0">
                <a:solidFill>
                  <a:schemeClr val="tx1"/>
                </a:solidFill>
                <a:latin typeface="+mn-lt"/>
                <a:ea typeface="+mn-ea"/>
                <a:cs typeface="+mn-cs"/>
              </a:rPr>
              <a:t>The University of Central Florida is the second largest university in the United States and the largest university in the state of Florida.  Current enrollment for the Fall 2010 term exceeded 56,000 </a:t>
            </a:r>
            <a:r>
              <a:rPr lang="en-US" sz="1200" kern="1200" smtClean="0">
                <a:solidFill>
                  <a:schemeClr val="tx1"/>
                </a:solidFill>
                <a:latin typeface="+mn-lt"/>
                <a:ea typeface="+mn-ea"/>
                <a:cs typeface="+mn-cs"/>
              </a:rPr>
              <a:t>students taught </a:t>
            </a:r>
            <a:r>
              <a:rPr lang="en-US" sz="1200" kern="1200" dirty="0" smtClean="0">
                <a:solidFill>
                  <a:schemeClr val="tx1"/>
                </a:solidFill>
                <a:latin typeface="+mn-lt"/>
                <a:ea typeface="+mn-ea"/>
                <a:cs typeface="+mn-cs"/>
              </a:rPr>
              <a:t>by over 1700 faculty members.  The main campus in Orlando is on 1,415 acres. The university provides 183 bachelor’s and master’s degrees, and 29 doctoral programs. Students come from all 50 states</a:t>
            </a:r>
            <a:r>
              <a:rPr lang="en-US" sz="1200" kern="1200" baseline="0" dirty="0" smtClean="0">
                <a:solidFill>
                  <a:schemeClr val="tx1"/>
                </a:solidFill>
                <a:latin typeface="+mn-lt"/>
                <a:ea typeface="+mn-ea"/>
                <a:cs typeface="+mn-cs"/>
              </a:rPr>
              <a:t> in the United States and 140 countries.  </a:t>
            </a:r>
            <a:r>
              <a:rPr lang="en-US" sz="1200" kern="1200" dirty="0" smtClean="0">
                <a:solidFill>
                  <a:schemeClr val="tx1"/>
                </a:solidFill>
                <a:latin typeface="+mn-lt"/>
                <a:ea typeface="+mn-ea"/>
                <a:cs typeface="+mn-cs"/>
              </a:rPr>
              <a:t>With the main campus housed in Orlando, Florida, where there are approximately 132 languages and dialects spoken, UCF is a prime location for the Morgridge International Reading Center. </a:t>
            </a:r>
            <a:endParaRPr lang="en-US" dirty="0" smtClean="0"/>
          </a:p>
          <a:p>
            <a:endParaRPr lang="en-US" dirty="0"/>
          </a:p>
        </p:txBody>
      </p:sp>
      <p:sp>
        <p:nvSpPr>
          <p:cNvPr id="4" name="Slide Number Placeholder 3"/>
          <p:cNvSpPr>
            <a:spLocks noGrp="1"/>
          </p:cNvSpPr>
          <p:nvPr>
            <p:ph type="sldNum" sz="quarter" idx="10"/>
          </p:nvPr>
        </p:nvSpPr>
        <p:spPr/>
        <p:txBody>
          <a:bodyPr/>
          <a:lstStyle/>
          <a:p>
            <a:fld id="{063C629F-562A-4D45-B41D-2F25F867A16B}" type="slidenum">
              <a:rPr lang="en-US" smtClean="0"/>
              <a:t>11</a:t>
            </a:fld>
            <a:endParaRPr lang="en-US"/>
          </a:p>
        </p:txBody>
      </p:sp>
    </p:spTree>
    <p:extLst>
      <p:ext uri="{BB962C8B-B14F-4D97-AF65-F5344CB8AC3E}">
        <p14:creationId xmlns:p14="http://schemas.microsoft.com/office/powerpoint/2010/main" val="930502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Morgridge Family Foundation is a private foundation whose vision is to become leaders in venture philanthropy so that the neediest of the needy will have greater opportunities to receive quality education.  The foundation also supports several early childhood literacy and health initiatives.</a:t>
            </a:r>
          </a:p>
          <a:p>
            <a:endParaRPr lang="en-US" dirty="0"/>
          </a:p>
        </p:txBody>
      </p:sp>
      <p:sp>
        <p:nvSpPr>
          <p:cNvPr id="4" name="Slide Number Placeholder 3"/>
          <p:cNvSpPr>
            <a:spLocks noGrp="1"/>
          </p:cNvSpPr>
          <p:nvPr>
            <p:ph type="sldNum" sz="quarter" idx="10"/>
          </p:nvPr>
        </p:nvSpPr>
        <p:spPr/>
        <p:txBody>
          <a:bodyPr/>
          <a:lstStyle/>
          <a:p>
            <a:fld id="{063C629F-562A-4D45-B41D-2F25F867A16B}" type="slidenum">
              <a:rPr lang="en-US" smtClean="0"/>
              <a:t>12</a:t>
            </a:fld>
            <a:endParaRPr lang="en-US"/>
          </a:p>
        </p:txBody>
      </p:sp>
    </p:spTree>
    <p:extLst>
      <p:ext uri="{BB962C8B-B14F-4D97-AF65-F5344CB8AC3E}">
        <p14:creationId xmlns:p14="http://schemas.microsoft.com/office/powerpoint/2010/main" val="3698298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3C629F-562A-4D45-B41D-2F25F867A16B}" type="slidenum">
              <a:rPr lang="en-US" smtClean="0"/>
              <a:t>14</a:t>
            </a:fld>
            <a:endParaRPr lang="en-US"/>
          </a:p>
        </p:txBody>
      </p:sp>
    </p:spTree>
    <p:extLst>
      <p:ext uri="{BB962C8B-B14F-4D97-AF65-F5344CB8AC3E}">
        <p14:creationId xmlns:p14="http://schemas.microsoft.com/office/powerpoint/2010/main" val="1888710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 of percentage of </a:t>
            </a:r>
            <a:r>
              <a:rPr lang="en-US" sz="1200" b="0" i="0" u="none" strike="noStrike" kern="1200" baseline="0" dirty="0" smtClean="0">
                <a:solidFill>
                  <a:schemeClr val="tx1"/>
                </a:solidFill>
                <a:latin typeface="+mn-lt"/>
                <a:ea typeface="+mn-ea"/>
                <a:cs typeface="+mn-cs"/>
              </a:rPr>
              <a:t>eighth-grade students who reached the TIMSS advanced international benchmark in mathematics and science, by country: 2007</a:t>
            </a:r>
            <a:endParaRPr lang="en-US" b="0" dirty="0"/>
          </a:p>
        </p:txBody>
      </p:sp>
      <p:sp>
        <p:nvSpPr>
          <p:cNvPr id="4" name="Slide Number Placeholder 3"/>
          <p:cNvSpPr>
            <a:spLocks noGrp="1"/>
          </p:cNvSpPr>
          <p:nvPr>
            <p:ph type="sldNum" sz="quarter" idx="10"/>
          </p:nvPr>
        </p:nvSpPr>
        <p:spPr/>
        <p:txBody>
          <a:bodyPr/>
          <a:lstStyle/>
          <a:p>
            <a:fld id="{063C629F-562A-4D45-B41D-2F25F867A16B}" type="slidenum">
              <a:rPr lang="en-US" smtClean="0"/>
              <a:t>15</a:t>
            </a:fld>
            <a:endParaRPr lang="en-US"/>
          </a:p>
        </p:txBody>
      </p:sp>
    </p:spTree>
    <p:extLst>
      <p:ext uri="{BB962C8B-B14F-4D97-AF65-F5344CB8AC3E}">
        <p14:creationId xmlns:p14="http://schemas.microsoft.com/office/powerpoint/2010/main" val="343151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Transitions slide</a:t>
            </a:r>
            <a:r>
              <a:rPr lang="en-US" baseline="0" dirty="0" smtClean="0"/>
              <a:t> to introduce next speaker.</a:t>
            </a:r>
            <a:endParaRPr lang="en-US" dirty="0"/>
          </a:p>
        </p:txBody>
      </p:sp>
      <p:sp>
        <p:nvSpPr>
          <p:cNvPr id="4" name="Slide Number Placeholder 3"/>
          <p:cNvSpPr>
            <a:spLocks noGrp="1"/>
          </p:cNvSpPr>
          <p:nvPr>
            <p:ph type="sldNum" sz="quarter" idx="10"/>
          </p:nvPr>
        </p:nvSpPr>
        <p:spPr/>
        <p:txBody>
          <a:bodyPr/>
          <a:lstStyle/>
          <a:p>
            <a:fld id="{063C629F-562A-4D45-B41D-2F25F867A16B}" type="slidenum">
              <a:rPr lang="en-US" smtClean="0"/>
              <a:t>18</a:t>
            </a:fld>
            <a:endParaRPr lang="en-US"/>
          </a:p>
        </p:txBody>
      </p:sp>
    </p:spTree>
    <p:extLst>
      <p:ext uri="{BB962C8B-B14F-4D97-AF65-F5344CB8AC3E}">
        <p14:creationId xmlns:p14="http://schemas.microsoft.com/office/powerpoint/2010/main" val="689998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Transitions slide</a:t>
            </a:r>
            <a:r>
              <a:rPr lang="en-US" baseline="0" dirty="0" smtClean="0"/>
              <a:t> to introduce next speaker.</a:t>
            </a:r>
            <a:endParaRPr lang="en-US" dirty="0" smtClean="0"/>
          </a:p>
          <a:p>
            <a:endParaRPr lang="en-US" dirty="0"/>
          </a:p>
        </p:txBody>
      </p:sp>
      <p:sp>
        <p:nvSpPr>
          <p:cNvPr id="4" name="Slide Number Placeholder 3"/>
          <p:cNvSpPr>
            <a:spLocks noGrp="1"/>
          </p:cNvSpPr>
          <p:nvPr>
            <p:ph type="sldNum" sz="quarter" idx="10"/>
          </p:nvPr>
        </p:nvSpPr>
        <p:spPr/>
        <p:txBody>
          <a:bodyPr/>
          <a:lstStyle/>
          <a:p>
            <a:fld id="{4396D81A-5308-46BD-97F4-72F9625E2796}" type="slidenum">
              <a:rPr lang="en-US" smtClean="0"/>
              <a:t>25</a:t>
            </a:fld>
            <a:endParaRPr lang="en-US"/>
          </a:p>
        </p:txBody>
      </p:sp>
    </p:spTree>
    <p:extLst>
      <p:ext uri="{BB962C8B-B14F-4D97-AF65-F5344CB8AC3E}">
        <p14:creationId xmlns:p14="http://schemas.microsoft.com/office/powerpoint/2010/main" val="472461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63CC98-7C3C-4244-9052-CBFE87A10454}" type="datetimeFigureOut">
              <a:rPr lang="en-US" smtClean="0"/>
              <a:t>7/5/2011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E5FAA-EDC7-45B5-823D-F02585F66B94}" type="slidenum">
              <a:rPr lang="en-US" smtClean="0"/>
              <a:t>‹#›</a:t>
            </a:fld>
            <a:endParaRPr lang="en-US"/>
          </a:p>
        </p:txBody>
      </p:sp>
    </p:spTree>
    <p:extLst>
      <p:ext uri="{BB962C8B-B14F-4D97-AF65-F5344CB8AC3E}">
        <p14:creationId xmlns:p14="http://schemas.microsoft.com/office/powerpoint/2010/main" val="664656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3CC98-7C3C-4244-9052-CBFE87A10454}" type="datetimeFigureOut">
              <a:rPr lang="en-US" smtClean="0"/>
              <a:t>7/5/2011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E5FAA-EDC7-45B5-823D-F02585F66B94}" type="slidenum">
              <a:rPr lang="en-US" smtClean="0"/>
              <a:t>‹#›</a:t>
            </a:fld>
            <a:endParaRPr lang="en-US"/>
          </a:p>
        </p:txBody>
      </p:sp>
    </p:spTree>
    <p:extLst>
      <p:ext uri="{BB962C8B-B14F-4D97-AF65-F5344CB8AC3E}">
        <p14:creationId xmlns:p14="http://schemas.microsoft.com/office/powerpoint/2010/main" val="1653499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3CC98-7C3C-4244-9052-CBFE87A10454}" type="datetimeFigureOut">
              <a:rPr lang="en-US" smtClean="0"/>
              <a:t>7/5/2011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E5FAA-EDC7-45B5-823D-F02585F66B94}" type="slidenum">
              <a:rPr lang="en-US" smtClean="0"/>
              <a:t>‹#›</a:t>
            </a:fld>
            <a:endParaRPr lang="en-US"/>
          </a:p>
        </p:txBody>
      </p:sp>
    </p:spTree>
    <p:extLst>
      <p:ext uri="{BB962C8B-B14F-4D97-AF65-F5344CB8AC3E}">
        <p14:creationId xmlns:p14="http://schemas.microsoft.com/office/powerpoint/2010/main" val="2439528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3CC98-7C3C-4244-9052-CBFE87A10454}" type="datetimeFigureOut">
              <a:rPr lang="en-US" smtClean="0"/>
              <a:t>7/5/2011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E5FAA-EDC7-45B5-823D-F02585F66B94}" type="slidenum">
              <a:rPr lang="en-US" smtClean="0"/>
              <a:t>‹#›</a:t>
            </a:fld>
            <a:endParaRPr lang="en-US"/>
          </a:p>
        </p:txBody>
      </p:sp>
    </p:spTree>
    <p:extLst>
      <p:ext uri="{BB962C8B-B14F-4D97-AF65-F5344CB8AC3E}">
        <p14:creationId xmlns:p14="http://schemas.microsoft.com/office/powerpoint/2010/main" val="75148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63CC98-7C3C-4244-9052-CBFE87A10454}" type="datetimeFigureOut">
              <a:rPr lang="en-US" smtClean="0"/>
              <a:t>7/5/2011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E5FAA-EDC7-45B5-823D-F02585F66B94}" type="slidenum">
              <a:rPr lang="en-US" smtClean="0"/>
              <a:t>‹#›</a:t>
            </a:fld>
            <a:endParaRPr lang="en-US"/>
          </a:p>
        </p:txBody>
      </p:sp>
    </p:spTree>
    <p:extLst>
      <p:ext uri="{BB962C8B-B14F-4D97-AF65-F5344CB8AC3E}">
        <p14:creationId xmlns:p14="http://schemas.microsoft.com/office/powerpoint/2010/main" val="3205996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63CC98-7C3C-4244-9052-CBFE87A10454}" type="datetimeFigureOut">
              <a:rPr lang="en-US" smtClean="0"/>
              <a:t>7/5/2011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E5FAA-EDC7-45B5-823D-F02585F66B94}" type="slidenum">
              <a:rPr lang="en-US" smtClean="0"/>
              <a:t>‹#›</a:t>
            </a:fld>
            <a:endParaRPr lang="en-US"/>
          </a:p>
        </p:txBody>
      </p:sp>
    </p:spTree>
    <p:extLst>
      <p:ext uri="{BB962C8B-B14F-4D97-AF65-F5344CB8AC3E}">
        <p14:creationId xmlns:p14="http://schemas.microsoft.com/office/powerpoint/2010/main" val="2860456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63CC98-7C3C-4244-9052-CBFE87A10454}" type="datetimeFigureOut">
              <a:rPr lang="en-US" smtClean="0"/>
              <a:t>7/5/2011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8E5FAA-EDC7-45B5-823D-F02585F66B94}" type="slidenum">
              <a:rPr lang="en-US" smtClean="0"/>
              <a:t>‹#›</a:t>
            </a:fld>
            <a:endParaRPr lang="en-US"/>
          </a:p>
        </p:txBody>
      </p:sp>
    </p:spTree>
    <p:extLst>
      <p:ext uri="{BB962C8B-B14F-4D97-AF65-F5344CB8AC3E}">
        <p14:creationId xmlns:p14="http://schemas.microsoft.com/office/powerpoint/2010/main" val="2735774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63CC98-7C3C-4244-9052-CBFE87A10454}" type="datetimeFigureOut">
              <a:rPr lang="en-US" smtClean="0"/>
              <a:t>7/5/2011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8E5FAA-EDC7-45B5-823D-F02585F66B94}" type="slidenum">
              <a:rPr lang="en-US" smtClean="0"/>
              <a:t>‹#›</a:t>
            </a:fld>
            <a:endParaRPr lang="en-US"/>
          </a:p>
        </p:txBody>
      </p:sp>
    </p:spTree>
    <p:extLst>
      <p:ext uri="{BB962C8B-B14F-4D97-AF65-F5344CB8AC3E}">
        <p14:creationId xmlns:p14="http://schemas.microsoft.com/office/powerpoint/2010/main" val="4183344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3CC98-7C3C-4244-9052-CBFE87A10454}" type="datetimeFigureOut">
              <a:rPr lang="en-US" smtClean="0"/>
              <a:t>7/5/2011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8E5FAA-EDC7-45B5-823D-F02585F66B94}" type="slidenum">
              <a:rPr lang="en-US" smtClean="0"/>
              <a:t>‹#›</a:t>
            </a:fld>
            <a:endParaRPr lang="en-US"/>
          </a:p>
        </p:txBody>
      </p:sp>
    </p:spTree>
    <p:extLst>
      <p:ext uri="{BB962C8B-B14F-4D97-AF65-F5344CB8AC3E}">
        <p14:creationId xmlns:p14="http://schemas.microsoft.com/office/powerpoint/2010/main" val="3264854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3CC98-7C3C-4244-9052-CBFE87A10454}" type="datetimeFigureOut">
              <a:rPr lang="en-US" smtClean="0"/>
              <a:t>7/5/2011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E5FAA-EDC7-45B5-823D-F02585F66B94}" type="slidenum">
              <a:rPr lang="en-US" smtClean="0"/>
              <a:t>‹#›</a:t>
            </a:fld>
            <a:endParaRPr lang="en-US"/>
          </a:p>
        </p:txBody>
      </p:sp>
    </p:spTree>
    <p:extLst>
      <p:ext uri="{BB962C8B-B14F-4D97-AF65-F5344CB8AC3E}">
        <p14:creationId xmlns:p14="http://schemas.microsoft.com/office/powerpoint/2010/main" val="314737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3CC98-7C3C-4244-9052-CBFE87A10454}" type="datetimeFigureOut">
              <a:rPr lang="en-US" smtClean="0"/>
              <a:t>7/5/2011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E5FAA-EDC7-45B5-823D-F02585F66B94}" type="slidenum">
              <a:rPr lang="en-US" smtClean="0"/>
              <a:t>‹#›</a:t>
            </a:fld>
            <a:endParaRPr lang="en-US"/>
          </a:p>
        </p:txBody>
      </p:sp>
    </p:spTree>
    <p:extLst>
      <p:ext uri="{BB962C8B-B14F-4D97-AF65-F5344CB8AC3E}">
        <p14:creationId xmlns:p14="http://schemas.microsoft.com/office/powerpoint/2010/main" val="3018429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63CC98-7C3C-4244-9052-CBFE87A10454}" type="datetimeFigureOut">
              <a:rPr lang="en-US" smtClean="0"/>
              <a:t>7/5/2011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8E5FAA-EDC7-45B5-823D-F02585F66B94}" type="slidenum">
              <a:rPr lang="en-US" smtClean="0"/>
              <a:t>‹#›</a:t>
            </a:fld>
            <a:endParaRPr lang="en-US"/>
          </a:p>
        </p:txBody>
      </p:sp>
    </p:spTree>
    <p:extLst>
      <p:ext uri="{BB962C8B-B14F-4D97-AF65-F5344CB8AC3E}">
        <p14:creationId xmlns:p14="http://schemas.microsoft.com/office/powerpoint/2010/main" val="902963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PowerPoint_Slide1.sld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jpe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097" y="2590800"/>
            <a:ext cx="8305802" cy="1470025"/>
          </a:xfrm>
        </p:spPr>
        <p:txBody>
          <a:bodyPr>
            <a:normAutofit fontScale="90000"/>
          </a:bodyPr>
          <a:lstStyle/>
          <a:p>
            <a:r>
              <a:rPr lang="en-US" b="1" dirty="0" smtClean="0">
                <a:solidFill>
                  <a:schemeClr val="accent2">
                    <a:lumMod val="75000"/>
                  </a:schemeClr>
                </a:solidFill>
              </a:rPr>
              <a:t>Professional learning and leadership: An international resource for the art, craft, and science of disciplinary literacy acquisition and instruction</a:t>
            </a:r>
            <a:endParaRPr lang="en-US" b="1" dirty="0">
              <a:solidFill>
                <a:schemeClr val="accent2">
                  <a:lumMod val="75000"/>
                </a:schemeClr>
              </a:solidFill>
            </a:endParaRPr>
          </a:p>
        </p:txBody>
      </p:sp>
      <p:pic>
        <p:nvPicPr>
          <p:cNvPr id="4" name="Picture 3" descr="UCF College of Education - Morgridge International Reading Center"/>
          <p:cNvPicPr>
            <a:picLocks noChangeAspect="1" noChangeArrowheads="1"/>
          </p:cNvPicPr>
          <p:nvPr/>
        </p:nvPicPr>
        <p:blipFill>
          <a:blip r:embed="rId2" cstate="print"/>
          <a:srcRect/>
          <a:stretch>
            <a:fillRect/>
          </a:stretch>
        </p:blipFill>
        <p:spPr bwMode="auto">
          <a:xfrm>
            <a:off x="-2" y="0"/>
            <a:ext cx="9144001" cy="1512543"/>
          </a:xfrm>
          <a:prstGeom prst="rect">
            <a:avLst/>
          </a:prstGeom>
          <a:noFill/>
        </p:spPr>
      </p:pic>
      <p:sp>
        <p:nvSpPr>
          <p:cNvPr id="3" name="TextBox 2"/>
          <p:cNvSpPr txBox="1"/>
          <p:nvPr/>
        </p:nvSpPr>
        <p:spPr>
          <a:xfrm>
            <a:off x="76200" y="5029200"/>
            <a:ext cx="8991600" cy="1015663"/>
          </a:xfrm>
          <a:prstGeom prst="rect">
            <a:avLst/>
          </a:prstGeom>
          <a:noFill/>
        </p:spPr>
        <p:txBody>
          <a:bodyPr wrap="square" rtlCol="0">
            <a:spAutoFit/>
          </a:bodyPr>
          <a:lstStyle/>
          <a:p>
            <a:pPr algn="ctr"/>
            <a:r>
              <a:rPr lang="en-US" sz="2000" dirty="0" smtClean="0"/>
              <a:t>Enrique A. Puig, Sandra L. Robinson, Michael A. Grego, Gillian I. Eriksson</a:t>
            </a:r>
          </a:p>
          <a:p>
            <a:pPr algn="ctr"/>
            <a:endParaRPr lang="en-US" sz="2000" dirty="0"/>
          </a:p>
          <a:p>
            <a:pPr algn="ctr"/>
            <a:r>
              <a:rPr lang="en-US" sz="2000" i="1" dirty="0" smtClean="0">
                <a:solidFill>
                  <a:srgbClr val="0070C0"/>
                </a:solidFill>
              </a:rPr>
              <a:t>2011 International Council on Education for Teaching World Assembly</a:t>
            </a:r>
            <a:endParaRPr lang="en-US" sz="2000" i="1" dirty="0">
              <a:solidFill>
                <a:srgbClr val="0070C0"/>
              </a:solidFill>
            </a:endParaRPr>
          </a:p>
        </p:txBody>
      </p:sp>
    </p:spTree>
    <p:extLst>
      <p:ext uri="{BB962C8B-B14F-4D97-AF65-F5344CB8AC3E}">
        <p14:creationId xmlns:p14="http://schemas.microsoft.com/office/powerpoint/2010/main" val="37769574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chemeClr val="accent2">
                    <a:lumMod val="75000"/>
                  </a:schemeClr>
                </a:solidFill>
              </a:rPr>
              <a:t>An international resource to support the professional learning and leadership necessary to sustain and expand success in schools</a:t>
            </a:r>
            <a:endParaRPr lang="en-US" dirty="0">
              <a:solidFill>
                <a:schemeClr val="accent2">
                  <a:lumMod val="75000"/>
                </a:schemeClr>
              </a:solidFill>
            </a:endParaRPr>
          </a:p>
        </p:txBody>
      </p:sp>
      <p:sp>
        <p:nvSpPr>
          <p:cNvPr id="3" name="Subtitle 2"/>
          <p:cNvSpPr>
            <a:spLocks noGrp="1"/>
          </p:cNvSpPr>
          <p:nvPr>
            <p:ph type="subTitle" idx="1"/>
          </p:nvPr>
        </p:nvSpPr>
        <p:spPr>
          <a:xfrm>
            <a:off x="1447800" y="4419600"/>
            <a:ext cx="6400800" cy="838200"/>
          </a:xfrm>
        </p:spPr>
        <p:txBody>
          <a:bodyPr/>
          <a:lstStyle/>
          <a:p>
            <a:r>
              <a:rPr lang="en-US" dirty="0" smtClean="0"/>
              <a:t>Sandra L. Robinson</a:t>
            </a:r>
            <a:endParaRPr lang="en-US" dirty="0"/>
          </a:p>
        </p:txBody>
      </p:sp>
      <p:pic>
        <p:nvPicPr>
          <p:cNvPr id="4" name="Picture 3" descr="UCF College of Education - Morgridge International Reading Center"/>
          <p:cNvPicPr>
            <a:picLocks noChangeAspect="1" noChangeArrowheads="1"/>
          </p:cNvPicPr>
          <p:nvPr/>
        </p:nvPicPr>
        <p:blipFill>
          <a:blip r:embed="rId2" cstate="print"/>
          <a:srcRect/>
          <a:stretch>
            <a:fillRect/>
          </a:stretch>
        </p:blipFill>
        <p:spPr bwMode="auto">
          <a:xfrm>
            <a:off x="-2" y="0"/>
            <a:ext cx="9144001" cy="1512543"/>
          </a:xfrm>
          <a:prstGeom prst="rect">
            <a:avLst/>
          </a:prstGeom>
          <a:noFill/>
        </p:spPr>
      </p:pic>
    </p:spTree>
    <p:extLst>
      <p:ext uri="{BB962C8B-B14F-4D97-AF65-F5344CB8AC3E}">
        <p14:creationId xmlns:p14="http://schemas.microsoft.com/office/powerpoint/2010/main" val="9065135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1"/>
            <a:ext cx="8229600" cy="1066800"/>
          </a:xfrm>
        </p:spPr>
        <p:txBody>
          <a:bodyPr/>
          <a:lstStyle/>
          <a:p>
            <a:pPr marL="0" indent="0" algn="ctr">
              <a:buNone/>
            </a:pPr>
            <a:r>
              <a:rPr lang="en-US" dirty="0">
                <a:solidFill>
                  <a:schemeClr val="accent2">
                    <a:lumMod val="75000"/>
                  </a:schemeClr>
                </a:solidFill>
              </a:rPr>
              <a:t>A</a:t>
            </a:r>
            <a:r>
              <a:rPr lang="en-US" dirty="0" smtClean="0">
                <a:solidFill>
                  <a:schemeClr val="accent2">
                    <a:lumMod val="75000"/>
                  </a:schemeClr>
                </a:solidFill>
              </a:rPr>
              <a:t> </a:t>
            </a:r>
            <a:r>
              <a:rPr lang="en-US" dirty="0">
                <a:solidFill>
                  <a:schemeClr val="accent2">
                    <a:lumMod val="75000"/>
                  </a:schemeClr>
                </a:solidFill>
              </a:rPr>
              <a:t>historical perspective for the need of the Morgridge International Reading </a:t>
            </a:r>
            <a:r>
              <a:rPr lang="en-US" dirty="0" smtClean="0">
                <a:solidFill>
                  <a:schemeClr val="accent2">
                    <a:lumMod val="75000"/>
                  </a:schemeClr>
                </a:solidFill>
              </a:rPr>
              <a:t>Center</a:t>
            </a:r>
          </a:p>
          <a:p>
            <a:pPr marL="0" indent="0">
              <a:buNone/>
            </a:pPr>
            <a:endParaRPr lang="en-US" dirty="0">
              <a:solidFill>
                <a:schemeClr val="accent2">
                  <a:lumMod val="75000"/>
                </a:schemeClr>
              </a:solidFill>
            </a:endParaRPr>
          </a:p>
          <a:p>
            <a:pPr marL="0" indent="0">
              <a:buNone/>
            </a:pPr>
            <a:endParaRPr lang="en-US" dirty="0"/>
          </a:p>
        </p:txBody>
      </p:sp>
      <p:pic>
        <p:nvPicPr>
          <p:cNvPr id="4" name="Picture 3" descr="UCF College of Education - Morgridge International Reading Center"/>
          <p:cNvPicPr>
            <a:picLocks noChangeAspect="1" noChangeArrowheads="1"/>
          </p:cNvPicPr>
          <p:nvPr/>
        </p:nvPicPr>
        <p:blipFill>
          <a:blip r:embed="rId3" cstate="print"/>
          <a:srcRect/>
          <a:stretch>
            <a:fillRect/>
          </a:stretch>
        </p:blipFill>
        <p:spPr bwMode="auto">
          <a:xfrm>
            <a:off x="-2" y="5644"/>
            <a:ext cx="9144001" cy="1512543"/>
          </a:xfrm>
          <a:prstGeom prst="rect">
            <a:avLst/>
          </a:prstGeom>
          <a:noFill/>
        </p:spPr>
      </p:pic>
      <p:pic>
        <p:nvPicPr>
          <p:cNvPr id="5" name="Picture 4" descr="C:\Documents and Settings\Enrique Puig\Local Settings\Temporary Internet Files\Content.IE5\M94B85EF\MC910216338[2].png"/>
          <p:cNvPicPr>
            <a:picLocks noChangeAspect="1" noChangeArrowheads="1"/>
          </p:cNvPicPr>
          <p:nvPr/>
        </p:nvPicPr>
        <p:blipFill>
          <a:blip r:embed="rId4" cstate="print"/>
          <a:srcRect/>
          <a:stretch>
            <a:fillRect/>
          </a:stretch>
        </p:blipFill>
        <p:spPr bwMode="auto">
          <a:xfrm>
            <a:off x="2503571" y="2819400"/>
            <a:ext cx="3668629" cy="3668629"/>
          </a:xfrm>
          <a:prstGeom prst="rect">
            <a:avLst/>
          </a:prstGeom>
          <a:noFill/>
        </p:spPr>
      </p:pic>
      <p:sp>
        <p:nvSpPr>
          <p:cNvPr id="6" name="TextBox 4"/>
          <p:cNvSpPr txBox="1"/>
          <p:nvPr/>
        </p:nvSpPr>
        <p:spPr>
          <a:xfrm>
            <a:off x="4119161" y="3613666"/>
            <a:ext cx="533400" cy="36933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dirty="0" smtClean="0">
                <a:solidFill>
                  <a:srgbClr val="FF0000"/>
                </a:solidFill>
              </a:rPr>
              <a:t>X</a:t>
            </a:r>
            <a:endParaRPr lang="en-US" b="1" dirty="0">
              <a:solidFill>
                <a:srgbClr val="FF0000"/>
              </a:solidFill>
            </a:endParaRPr>
          </a:p>
        </p:txBody>
      </p:sp>
      <p:sp>
        <p:nvSpPr>
          <p:cNvPr id="7" name="Title 1"/>
          <p:cNvSpPr>
            <a:spLocks noGrp="1"/>
          </p:cNvSpPr>
          <p:nvPr/>
        </p:nvSpPr>
        <p:spPr bwMode="auto">
          <a:xfrm>
            <a:off x="228600" y="2874244"/>
            <a:ext cx="3429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rgbClr val="009900"/>
                </a:solidFill>
                <a:latin typeface="+mj-lt"/>
                <a:ea typeface="+mj-ea"/>
                <a:cs typeface="+mj-cs"/>
              </a:defRPr>
            </a:lvl1pPr>
            <a:lvl2pPr algn="l" rtl="0" eaLnBrk="1" fontAlgn="base" hangingPunct="1">
              <a:spcBef>
                <a:spcPct val="0"/>
              </a:spcBef>
              <a:spcAft>
                <a:spcPct val="0"/>
              </a:spcAft>
              <a:defRPr sz="4400">
                <a:solidFill>
                  <a:srgbClr val="009900"/>
                </a:solidFill>
                <a:latin typeface="Arial" charset="0"/>
              </a:defRPr>
            </a:lvl2pPr>
            <a:lvl3pPr algn="l" rtl="0" eaLnBrk="1" fontAlgn="base" hangingPunct="1">
              <a:spcBef>
                <a:spcPct val="0"/>
              </a:spcBef>
              <a:spcAft>
                <a:spcPct val="0"/>
              </a:spcAft>
              <a:defRPr sz="4400">
                <a:solidFill>
                  <a:srgbClr val="009900"/>
                </a:solidFill>
                <a:latin typeface="Arial" charset="0"/>
              </a:defRPr>
            </a:lvl3pPr>
            <a:lvl4pPr algn="l" rtl="0" eaLnBrk="1" fontAlgn="base" hangingPunct="1">
              <a:spcBef>
                <a:spcPct val="0"/>
              </a:spcBef>
              <a:spcAft>
                <a:spcPct val="0"/>
              </a:spcAft>
              <a:defRPr sz="4400">
                <a:solidFill>
                  <a:srgbClr val="009900"/>
                </a:solidFill>
                <a:latin typeface="Arial" charset="0"/>
              </a:defRPr>
            </a:lvl4pPr>
            <a:lvl5pPr algn="l" rtl="0" eaLnBrk="1" fontAlgn="base" hangingPunct="1">
              <a:spcBef>
                <a:spcPct val="0"/>
              </a:spcBef>
              <a:spcAft>
                <a:spcPct val="0"/>
              </a:spcAft>
              <a:defRPr sz="4400">
                <a:solidFill>
                  <a:srgbClr val="009900"/>
                </a:solidFill>
                <a:latin typeface="Arial" charset="0"/>
              </a:defRPr>
            </a:lvl5pPr>
            <a:lvl6pPr marL="457200" algn="l" rtl="0" eaLnBrk="1" fontAlgn="base" hangingPunct="1">
              <a:spcBef>
                <a:spcPct val="0"/>
              </a:spcBef>
              <a:spcAft>
                <a:spcPct val="0"/>
              </a:spcAft>
              <a:defRPr sz="4400">
                <a:solidFill>
                  <a:srgbClr val="009900"/>
                </a:solidFill>
                <a:latin typeface="Arial" charset="0"/>
              </a:defRPr>
            </a:lvl6pPr>
            <a:lvl7pPr marL="914400" algn="l" rtl="0" eaLnBrk="1" fontAlgn="base" hangingPunct="1">
              <a:spcBef>
                <a:spcPct val="0"/>
              </a:spcBef>
              <a:spcAft>
                <a:spcPct val="0"/>
              </a:spcAft>
              <a:defRPr sz="4400">
                <a:solidFill>
                  <a:srgbClr val="009900"/>
                </a:solidFill>
                <a:latin typeface="Arial" charset="0"/>
              </a:defRPr>
            </a:lvl7pPr>
            <a:lvl8pPr marL="1371600" algn="l" rtl="0" eaLnBrk="1" fontAlgn="base" hangingPunct="1">
              <a:spcBef>
                <a:spcPct val="0"/>
              </a:spcBef>
              <a:spcAft>
                <a:spcPct val="0"/>
              </a:spcAft>
              <a:defRPr sz="4400">
                <a:solidFill>
                  <a:srgbClr val="009900"/>
                </a:solidFill>
                <a:latin typeface="Arial" charset="0"/>
              </a:defRPr>
            </a:lvl8pPr>
            <a:lvl9pPr marL="1828800" algn="l" rtl="0" eaLnBrk="1" fontAlgn="base" hangingPunct="1">
              <a:spcBef>
                <a:spcPct val="0"/>
              </a:spcBef>
              <a:spcAft>
                <a:spcPct val="0"/>
              </a:spcAft>
              <a:defRPr sz="4400">
                <a:solidFill>
                  <a:srgbClr val="009900"/>
                </a:solidFill>
                <a:latin typeface="Arial" charset="0"/>
              </a:defRPr>
            </a:lvl9pPr>
          </a:lstStyle>
          <a:p>
            <a:pPr algn="ctr"/>
            <a:r>
              <a:rPr lang="en-US" dirty="0" smtClean="0"/>
              <a:t>Location</a:t>
            </a:r>
            <a:endParaRPr lang="en-US" dirty="0"/>
          </a:p>
        </p:txBody>
      </p:sp>
    </p:spTree>
    <p:extLst>
      <p:ext uri="{BB962C8B-B14F-4D97-AF65-F5344CB8AC3E}">
        <p14:creationId xmlns:p14="http://schemas.microsoft.com/office/powerpoint/2010/main" val="24641021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UCF College of Education - Morgridge International Reading Center"/>
          <p:cNvPicPr>
            <a:picLocks noChangeAspect="1" noChangeArrowheads="1"/>
          </p:cNvPicPr>
          <p:nvPr/>
        </p:nvPicPr>
        <p:blipFill>
          <a:blip r:embed="rId3" cstate="print"/>
          <a:srcRect/>
          <a:stretch>
            <a:fillRect/>
          </a:stretch>
        </p:blipFill>
        <p:spPr bwMode="auto">
          <a:xfrm>
            <a:off x="0" y="0"/>
            <a:ext cx="9144001" cy="1512543"/>
          </a:xfrm>
          <a:prstGeom prst="rect">
            <a:avLst/>
          </a:prstGeom>
          <a:noFill/>
        </p:spPr>
      </p:pic>
      <p:sp>
        <p:nvSpPr>
          <p:cNvPr id="5" name="Content Placeholder 2"/>
          <p:cNvSpPr>
            <a:spLocks noGrp="1"/>
          </p:cNvSpPr>
          <p:nvPr>
            <p:ph idx="1"/>
          </p:nvPr>
        </p:nvSpPr>
        <p:spPr bwMode="auto">
          <a:xfrm>
            <a:off x="457200" y="2879923"/>
            <a:ext cx="82296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6600"/>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FF6600"/>
              </a:buClr>
              <a:buChar char="–"/>
              <a:defRPr sz="2800">
                <a:solidFill>
                  <a:schemeClr val="tx1"/>
                </a:solidFill>
                <a:latin typeface="+mn-lt"/>
              </a:defRPr>
            </a:lvl2pPr>
            <a:lvl3pPr marL="1143000" indent="-228600" algn="l" rtl="0" eaLnBrk="1" fontAlgn="base" hangingPunct="1">
              <a:spcBef>
                <a:spcPct val="20000"/>
              </a:spcBef>
              <a:spcAft>
                <a:spcPct val="0"/>
              </a:spcAft>
              <a:buClr>
                <a:srgbClr val="FF6600"/>
              </a:buClr>
              <a:buChar char="•"/>
              <a:defRPr sz="2400">
                <a:solidFill>
                  <a:schemeClr val="tx1"/>
                </a:solidFill>
                <a:latin typeface="+mn-lt"/>
              </a:defRPr>
            </a:lvl3pPr>
            <a:lvl4pPr marL="1600200" indent="-228600" algn="l" rtl="0" eaLnBrk="1" fontAlgn="base" hangingPunct="1">
              <a:spcBef>
                <a:spcPct val="20000"/>
              </a:spcBef>
              <a:spcAft>
                <a:spcPct val="0"/>
              </a:spcAft>
              <a:buClr>
                <a:srgbClr val="FF6600"/>
              </a:buClr>
              <a:buChar char="–"/>
              <a:defRPr sz="2000">
                <a:solidFill>
                  <a:schemeClr val="tx1"/>
                </a:solidFill>
                <a:latin typeface="+mn-lt"/>
              </a:defRPr>
            </a:lvl4pPr>
            <a:lvl5pPr marL="2057400" indent="-228600" algn="l" rtl="0" eaLnBrk="1" fontAlgn="base" hangingPunct="1">
              <a:spcBef>
                <a:spcPct val="20000"/>
              </a:spcBef>
              <a:spcAft>
                <a:spcPct val="0"/>
              </a:spcAft>
              <a:buClr>
                <a:srgbClr val="FF6600"/>
              </a:buClr>
              <a:buChar char="»"/>
              <a:defRPr sz="2000">
                <a:solidFill>
                  <a:schemeClr val="tx1"/>
                </a:solidFill>
                <a:latin typeface="+mn-lt"/>
              </a:defRPr>
            </a:lvl5pPr>
            <a:lvl6pPr marL="2514600" indent="-228600" algn="l" rtl="0" eaLnBrk="1" fontAlgn="base" hangingPunct="1">
              <a:spcBef>
                <a:spcPct val="20000"/>
              </a:spcBef>
              <a:spcAft>
                <a:spcPct val="0"/>
              </a:spcAft>
              <a:buClr>
                <a:srgbClr val="FF6600"/>
              </a:buClr>
              <a:buChar char="»"/>
              <a:defRPr sz="2000">
                <a:solidFill>
                  <a:schemeClr val="tx1"/>
                </a:solidFill>
                <a:latin typeface="+mn-lt"/>
              </a:defRPr>
            </a:lvl6pPr>
            <a:lvl7pPr marL="2971800" indent="-228600" algn="l" rtl="0" eaLnBrk="1" fontAlgn="base" hangingPunct="1">
              <a:spcBef>
                <a:spcPct val="20000"/>
              </a:spcBef>
              <a:spcAft>
                <a:spcPct val="0"/>
              </a:spcAft>
              <a:buClr>
                <a:srgbClr val="FF6600"/>
              </a:buClr>
              <a:buChar char="»"/>
              <a:defRPr sz="2000">
                <a:solidFill>
                  <a:schemeClr val="tx1"/>
                </a:solidFill>
                <a:latin typeface="+mn-lt"/>
              </a:defRPr>
            </a:lvl7pPr>
            <a:lvl8pPr marL="3429000" indent="-228600" algn="l" rtl="0" eaLnBrk="1" fontAlgn="base" hangingPunct="1">
              <a:spcBef>
                <a:spcPct val="20000"/>
              </a:spcBef>
              <a:spcAft>
                <a:spcPct val="0"/>
              </a:spcAft>
              <a:buClr>
                <a:srgbClr val="FF6600"/>
              </a:buClr>
              <a:buChar char="»"/>
              <a:defRPr sz="2000">
                <a:solidFill>
                  <a:schemeClr val="tx1"/>
                </a:solidFill>
                <a:latin typeface="+mn-lt"/>
              </a:defRPr>
            </a:lvl8pPr>
            <a:lvl9pPr marL="3886200" indent="-228600" algn="l" rtl="0" eaLnBrk="1" fontAlgn="base" hangingPunct="1">
              <a:spcBef>
                <a:spcPct val="20000"/>
              </a:spcBef>
              <a:spcAft>
                <a:spcPct val="0"/>
              </a:spcAft>
              <a:buClr>
                <a:srgbClr val="FF6600"/>
              </a:buClr>
              <a:buChar char="»"/>
              <a:defRPr sz="2000">
                <a:solidFill>
                  <a:schemeClr val="tx1"/>
                </a:solidFill>
                <a:latin typeface="+mn-lt"/>
              </a:defRPr>
            </a:lvl9pPr>
          </a:lstStyle>
          <a:p>
            <a:pPr algn="ctr">
              <a:buNone/>
            </a:pPr>
            <a:r>
              <a:rPr lang="en-US" dirty="0" smtClean="0">
                <a:latin typeface="Century" pitchFamily="18" charset="0"/>
              </a:rPr>
              <a:t>Morgridge Family Foundation</a:t>
            </a:r>
            <a:endParaRPr lang="en-US" dirty="0">
              <a:latin typeface="Century" pitchFamily="18" charset="0"/>
            </a:endParaRPr>
          </a:p>
        </p:txBody>
      </p:sp>
      <p:sp>
        <p:nvSpPr>
          <p:cNvPr id="6" name="Title 1"/>
          <p:cNvSpPr>
            <a:spLocks noGrp="1"/>
          </p:cNvSpPr>
          <p:nvPr/>
        </p:nvSpPr>
        <p:spPr bwMode="auto">
          <a:xfrm>
            <a:off x="0" y="1512543"/>
            <a:ext cx="8229600" cy="13990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rgbClr val="009900"/>
                </a:solidFill>
                <a:latin typeface="+mj-lt"/>
                <a:ea typeface="+mj-ea"/>
                <a:cs typeface="+mj-cs"/>
              </a:defRPr>
            </a:lvl1pPr>
            <a:lvl2pPr algn="l" rtl="0" eaLnBrk="1" fontAlgn="base" hangingPunct="1">
              <a:spcBef>
                <a:spcPct val="0"/>
              </a:spcBef>
              <a:spcAft>
                <a:spcPct val="0"/>
              </a:spcAft>
              <a:defRPr sz="4400">
                <a:solidFill>
                  <a:srgbClr val="009900"/>
                </a:solidFill>
                <a:latin typeface="Arial" charset="0"/>
              </a:defRPr>
            </a:lvl2pPr>
            <a:lvl3pPr algn="l" rtl="0" eaLnBrk="1" fontAlgn="base" hangingPunct="1">
              <a:spcBef>
                <a:spcPct val="0"/>
              </a:spcBef>
              <a:spcAft>
                <a:spcPct val="0"/>
              </a:spcAft>
              <a:defRPr sz="4400">
                <a:solidFill>
                  <a:srgbClr val="009900"/>
                </a:solidFill>
                <a:latin typeface="Arial" charset="0"/>
              </a:defRPr>
            </a:lvl3pPr>
            <a:lvl4pPr algn="l" rtl="0" eaLnBrk="1" fontAlgn="base" hangingPunct="1">
              <a:spcBef>
                <a:spcPct val="0"/>
              </a:spcBef>
              <a:spcAft>
                <a:spcPct val="0"/>
              </a:spcAft>
              <a:defRPr sz="4400">
                <a:solidFill>
                  <a:srgbClr val="009900"/>
                </a:solidFill>
                <a:latin typeface="Arial" charset="0"/>
              </a:defRPr>
            </a:lvl4pPr>
            <a:lvl5pPr algn="l" rtl="0" eaLnBrk="1" fontAlgn="base" hangingPunct="1">
              <a:spcBef>
                <a:spcPct val="0"/>
              </a:spcBef>
              <a:spcAft>
                <a:spcPct val="0"/>
              </a:spcAft>
              <a:defRPr sz="4400">
                <a:solidFill>
                  <a:srgbClr val="009900"/>
                </a:solidFill>
                <a:latin typeface="Arial" charset="0"/>
              </a:defRPr>
            </a:lvl5pPr>
            <a:lvl6pPr marL="457200" algn="l" rtl="0" eaLnBrk="1" fontAlgn="base" hangingPunct="1">
              <a:spcBef>
                <a:spcPct val="0"/>
              </a:spcBef>
              <a:spcAft>
                <a:spcPct val="0"/>
              </a:spcAft>
              <a:defRPr sz="4400">
                <a:solidFill>
                  <a:srgbClr val="009900"/>
                </a:solidFill>
                <a:latin typeface="Arial" charset="0"/>
              </a:defRPr>
            </a:lvl6pPr>
            <a:lvl7pPr marL="914400" algn="l" rtl="0" eaLnBrk="1" fontAlgn="base" hangingPunct="1">
              <a:spcBef>
                <a:spcPct val="0"/>
              </a:spcBef>
              <a:spcAft>
                <a:spcPct val="0"/>
              </a:spcAft>
              <a:defRPr sz="4400">
                <a:solidFill>
                  <a:srgbClr val="009900"/>
                </a:solidFill>
                <a:latin typeface="Arial" charset="0"/>
              </a:defRPr>
            </a:lvl7pPr>
            <a:lvl8pPr marL="1371600" algn="l" rtl="0" eaLnBrk="1" fontAlgn="base" hangingPunct="1">
              <a:spcBef>
                <a:spcPct val="0"/>
              </a:spcBef>
              <a:spcAft>
                <a:spcPct val="0"/>
              </a:spcAft>
              <a:defRPr sz="4400">
                <a:solidFill>
                  <a:srgbClr val="009900"/>
                </a:solidFill>
                <a:latin typeface="Arial" charset="0"/>
              </a:defRPr>
            </a:lvl8pPr>
            <a:lvl9pPr marL="1828800" algn="l" rtl="0" eaLnBrk="1" fontAlgn="base" hangingPunct="1">
              <a:spcBef>
                <a:spcPct val="0"/>
              </a:spcBef>
              <a:spcAft>
                <a:spcPct val="0"/>
              </a:spcAft>
              <a:defRPr sz="4400">
                <a:solidFill>
                  <a:srgbClr val="009900"/>
                </a:solidFill>
                <a:latin typeface="Arial" charset="0"/>
              </a:defRPr>
            </a:lvl9pPr>
          </a:lstStyle>
          <a:p>
            <a:r>
              <a:rPr lang="en-US" dirty="0" smtClean="0">
                <a:solidFill>
                  <a:schemeClr val="accent2">
                    <a:lumMod val="75000"/>
                  </a:schemeClr>
                </a:solidFill>
              </a:rPr>
              <a:t>A generous gift . . .</a:t>
            </a:r>
            <a:r>
              <a:rPr lang="en-US" dirty="0" smtClean="0">
                <a:solidFill>
                  <a:srgbClr val="92D050"/>
                </a:solidFill>
              </a:rPr>
              <a:t/>
            </a:r>
            <a:br>
              <a:rPr lang="en-US" dirty="0" smtClean="0">
                <a:solidFill>
                  <a:srgbClr val="92D050"/>
                </a:solidFill>
              </a:rPr>
            </a:br>
            <a:endParaRPr lang="en-US" dirty="0">
              <a:solidFill>
                <a:srgbClr val="92D050"/>
              </a:solidFill>
            </a:endParaRPr>
          </a:p>
        </p:txBody>
      </p:sp>
    </p:spTree>
    <p:extLst>
      <p:ext uri="{BB962C8B-B14F-4D97-AF65-F5344CB8AC3E}">
        <p14:creationId xmlns:p14="http://schemas.microsoft.com/office/powerpoint/2010/main" val="24804896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smtClean="0">
                <a:solidFill>
                  <a:schemeClr val="accent2">
                    <a:lumMod val="75000"/>
                  </a:schemeClr>
                </a:solidFill>
                <a:latin typeface="+mj-lt"/>
              </a:rPr>
              <a:t>Purpose…</a:t>
            </a:r>
          </a:p>
          <a:p>
            <a:r>
              <a:rPr lang="en-US" dirty="0"/>
              <a:t>Collect and disseminate educational information based on innovative research.</a:t>
            </a:r>
          </a:p>
          <a:p>
            <a:r>
              <a:rPr lang="en-US" dirty="0"/>
              <a:t>House a comprehensive collection of global reading initiatives.</a:t>
            </a:r>
          </a:p>
          <a:p>
            <a:r>
              <a:rPr lang="en-US" dirty="0"/>
              <a:t>Serve as a hub of connectivity.</a:t>
            </a:r>
          </a:p>
          <a:p>
            <a:r>
              <a:rPr lang="en-US" dirty="0"/>
              <a:t>Provide opportunities for professional learning.</a:t>
            </a:r>
          </a:p>
          <a:p>
            <a:pPr marL="0" indent="0">
              <a:buNone/>
            </a:pPr>
            <a:endParaRPr lang="en-US" dirty="0"/>
          </a:p>
        </p:txBody>
      </p:sp>
      <p:pic>
        <p:nvPicPr>
          <p:cNvPr id="4" name="Picture 3" descr="UCF College of Education - Morgridge International Reading Center"/>
          <p:cNvPicPr>
            <a:picLocks noChangeAspect="1" noChangeArrowheads="1"/>
          </p:cNvPicPr>
          <p:nvPr/>
        </p:nvPicPr>
        <p:blipFill>
          <a:blip r:embed="rId2" cstate="print"/>
          <a:srcRect/>
          <a:stretch>
            <a:fillRect/>
          </a:stretch>
        </p:blipFill>
        <p:spPr bwMode="auto">
          <a:xfrm>
            <a:off x="0" y="0"/>
            <a:ext cx="9144001" cy="1512543"/>
          </a:xfrm>
          <a:prstGeom prst="rect">
            <a:avLst/>
          </a:prstGeom>
          <a:noFill/>
        </p:spPr>
      </p:pic>
    </p:spTree>
    <p:extLst>
      <p:ext uri="{BB962C8B-B14F-4D97-AF65-F5344CB8AC3E}">
        <p14:creationId xmlns:p14="http://schemas.microsoft.com/office/powerpoint/2010/main" val="13615556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a:solidFill>
                  <a:schemeClr val="accent2">
                    <a:lumMod val="75000"/>
                  </a:schemeClr>
                </a:solidFill>
              </a:rPr>
              <a:t>Holistic PK-20 education</a:t>
            </a:r>
          </a:p>
        </p:txBody>
      </p:sp>
      <p:pic>
        <p:nvPicPr>
          <p:cNvPr id="4" name="Picture 3" descr="UCF College of Education - Morgridge International Reading Center"/>
          <p:cNvPicPr>
            <a:picLocks noChangeAspect="1" noChangeArrowheads="1"/>
          </p:cNvPicPr>
          <p:nvPr/>
        </p:nvPicPr>
        <p:blipFill>
          <a:blip r:embed="rId3" cstate="print"/>
          <a:srcRect/>
          <a:stretch>
            <a:fillRect/>
          </a:stretch>
        </p:blipFill>
        <p:spPr bwMode="auto">
          <a:xfrm>
            <a:off x="0" y="0"/>
            <a:ext cx="9144001" cy="1512543"/>
          </a:xfrm>
          <a:prstGeom prst="rect">
            <a:avLst/>
          </a:prstGeom>
          <a:noFill/>
        </p:spPr>
      </p:pic>
      <p:sp>
        <p:nvSpPr>
          <p:cNvPr id="5" name="Rectangle 4"/>
          <p:cNvSpPr/>
          <p:nvPr/>
        </p:nvSpPr>
        <p:spPr>
          <a:xfrm>
            <a:off x="381000" y="2590800"/>
            <a:ext cx="8382000" cy="3416320"/>
          </a:xfrm>
          <a:prstGeom prst="rect">
            <a:avLst/>
          </a:prstGeom>
        </p:spPr>
        <p:txBody>
          <a:bodyPr wrap="square">
            <a:spAutoFit/>
          </a:bodyPr>
          <a:lstStyle/>
          <a:p>
            <a:pPr algn="ctr"/>
            <a:r>
              <a:rPr lang="en-US" sz="3600" dirty="0"/>
              <a:t>A</a:t>
            </a:r>
            <a:r>
              <a:rPr lang="en-US" sz="3600" dirty="0" smtClean="0"/>
              <a:t> holistic PK-20 education consolidates </a:t>
            </a:r>
            <a:r>
              <a:rPr lang="en-US" sz="3600" dirty="0"/>
              <a:t>established and proven educational </a:t>
            </a:r>
            <a:r>
              <a:rPr lang="en-US" sz="3600" dirty="0" smtClean="0"/>
              <a:t>practices with current </a:t>
            </a:r>
            <a:r>
              <a:rPr lang="en-US" sz="3600" dirty="0"/>
              <a:t>resources and future needs. The creation of a </a:t>
            </a:r>
            <a:r>
              <a:rPr lang="en-US" sz="3600" dirty="0" smtClean="0"/>
              <a:t>cohesive </a:t>
            </a:r>
            <a:r>
              <a:rPr lang="en-US" sz="3600" dirty="0"/>
              <a:t>PK-20 system will </a:t>
            </a:r>
            <a:r>
              <a:rPr lang="en-US" sz="3600" dirty="0" smtClean="0"/>
              <a:t>better </a:t>
            </a:r>
            <a:r>
              <a:rPr lang="en-US" sz="3600" dirty="0"/>
              <a:t>prepare </a:t>
            </a:r>
            <a:r>
              <a:rPr lang="en-US" sz="3600" dirty="0" smtClean="0"/>
              <a:t>students </a:t>
            </a:r>
            <a:r>
              <a:rPr lang="en-US" sz="3600" dirty="0"/>
              <a:t>for the jobs of the 21st </a:t>
            </a:r>
            <a:r>
              <a:rPr lang="en-US" sz="3600" dirty="0" smtClean="0"/>
              <a:t>century.</a:t>
            </a:r>
            <a:endParaRPr lang="en-US" sz="3600" dirty="0"/>
          </a:p>
        </p:txBody>
      </p:sp>
    </p:spTree>
    <p:extLst>
      <p:ext uri="{BB962C8B-B14F-4D97-AF65-F5344CB8AC3E}">
        <p14:creationId xmlns:p14="http://schemas.microsoft.com/office/powerpoint/2010/main" val="36802619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1600200"/>
            <a:ext cx="8077200" cy="4525963"/>
          </a:xfrm>
        </p:spPr>
        <p:txBody>
          <a:bodyPr/>
          <a:lstStyle/>
          <a:p>
            <a:pPr marL="0" indent="0" algn="ctr">
              <a:buNone/>
            </a:pPr>
            <a:r>
              <a:rPr lang="en-US" dirty="0">
                <a:solidFill>
                  <a:schemeClr val="accent2">
                    <a:lumMod val="75000"/>
                  </a:schemeClr>
                </a:solidFill>
              </a:rPr>
              <a:t>Trends in International Mathematics and Science Study - TIMSS </a:t>
            </a:r>
          </a:p>
        </p:txBody>
      </p:sp>
      <p:pic>
        <p:nvPicPr>
          <p:cNvPr id="4" name="Picture 3" descr="UCF College of Education - Morgridge International Reading Center"/>
          <p:cNvPicPr>
            <a:picLocks noChangeAspect="1" noChangeArrowheads="1"/>
          </p:cNvPicPr>
          <p:nvPr/>
        </p:nvPicPr>
        <p:blipFill>
          <a:blip r:embed="rId3" cstate="print"/>
          <a:srcRect/>
          <a:stretch>
            <a:fillRect/>
          </a:stretch>
        </p:blipFill>
        <p:spPr bwMode="auto">
          <a:xfrm>
            <a:off x="0" y="0"/>
            <a:ext cx="9144001" cy="1512543"/>
          </a:xfrm>
          <a:prstGeom prst="rect">
            <a:avLst/>
          </a:prstGeom>
          <a:noFill/>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819400"/>
            <a:ext cx="2819400"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0361" y="2819400"/>
            <a:ext cx="3505200"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61055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a:solidFill>
                  <a:schemeClr val="accent2">
                    <a:lumMod val="75000"/>
                  </a:schemeClr>
                </a:solidFill>
              </a:rPr>
              <a:t>Progress in International Reading Literacy Study </a:t>
            </a:r>
            <a:r>
              <a:rPr lang="en-US" dirty="0" smtClean="0">
                <a:solidFill>
                  <a:schemeClr val="accent2">
                    <a:lumMod val="75000"/>
                  </a:schemeClr>
                </a:solidFill>
              </a:rPr>
              <a:t> </a:t>
            </a:r>
            <a:r>
              <a:rPr lang="en-US" dirty="0">
                <a:solidFill>
                  <a:schemeClr val="accent2">
                    <a:lumMod val="75000"/>
                  </a:schemeClr>
                </a:solidFill>
              </a:rPr>
              <a:t>PIRLS</a:t>
            </a:r>
          </a:p>
        </p:txBody>
      </p:sp>
      <p:pic>
        <p:nvPicPr>
          <p:cNvPr id="4" name="Picture 3" descr="UCF College of Education - Morgridge International Reading Center"/>
          <p:cNvPicPr>
            <a:picLocks noChangeAspect="1" noChangeArrowheads="1"/>
          </p:cNvPicPr>
          <p:nvPr/>
        </p:nvPicPr>
        <p:blipFill>
          <a:blip r:embed="rId2" cstate="print"/>
          <a:srcRect/>
          <a:stretch>
            <a:fillRect/>
          </a:stretch>
        </p:blipFill>
        <p:spPr bwMode="auto">
          <a:xfrm>
            <a:off x="-2" y="0"/>
            <a:ext cx="9144001" cy="1512543"/>
          </a:xfrm>
          <a:prstGeom prst="rect">
            <a:avLst/>
          </a:prstGeom>
          <a:noFill/>
        </p:spPr>
      </p:pic>
      <p:sp>
        <p:nvSpPr>
          <p:cNvPr id="5" name="Rectangle 4"/>
          <p:cNvSpPr/>
          <p:nvPr/>
        </p:nvSpPr>
        <p:spPr>
          <a:xfrm>
            <a:off x="304798" y="2743200"/>
            <a:ext cx="8534400" cy="3539430"/>
          </a:xfrm>
          <a:prstGeom prst="rect">
            <a:avLst/>
          </a:prstGeom>
        </p:spPr>
        <p:txBody>
          <a:bodyPr wrap="square">
            <a:spAutoFit/>
          </a:bodyPr>
          <a:lstStyle/>
          <a:p>
            <a:r>
              <a:rPr lang="en-US" sz="1600" dirty="0"/>
              <a:t>General findings:</a:t>
            </a:r>
          </a:p>
          <a:p>
            <a:r>
              <a:rPr lang="en-US" sz="1600" dirty="0"/>
              <a:t>• The Russian Federation, Hong Kong SAR, and Singapore were the </a:t>
            </a:r>
            <a:r>
              <a:rPr lang="en-US" sz="1600" dirty="0" smtClean="0"/>
              <a:t>three top-performing countries.</a:t>
            </a:r>
            <a:endParaRPr lang="en-US" sz="1600" dirty="0"/>
          </a:p>
          <a:p>
            <a:r>
              <a:rPr lang="en-US" sz="1600" dirty="0"/>
              <a:t>• P</a:t>
            </a:r>
            <a:r>
              <a:rPr lang="en-US" sz="1600" dirty="0" smtClean="0"/>
              <a:t>articipants </a:t>
            </a:r>
            <a:r>
              <a:rPr lang="en-US" sz="1600" dirty="0"/>
              <a:t>with the highest average </a:t>
            </a:r>
            <a:r>
              <a:rPr lang="en-US" sz="1600" dirty="0" smtClean="0"/>
              <a:t>achievement overall</a:t>
            </a:r>
            <a:r>
              <a:rPr lang="en-US" sz="1600" dirty="0"/>
              <a:t>, also tended to have the highest average achievement for literary</a:t>
            </a:r>
          </a:p>
          <a:p>
            <a:r>
              <a:rPr lang="en-US" sz="1600" dirty="0"/>
              <a:t>and informational reading and for the comprehension processes.</a:t>
            </a:r>
          </a:p>
          <a:p>
            <a:r>
              <a:rPr lang="en-US" sz="1600" dirty="0"/>
              <a:t>• Girls had significantly higher reading achievement than boys in all </a:t>
            </a:r>
            <a:r>
              <a:rPr lang="en-US" sz="1600" dirty="0" smtClean="0"/>
              <a:t>except two </a:t>
            </a:r>
            <a:r>
              <a:rPr lang="en-US" sz="1600" dirty="0"/>
              <a:t>countries (Luxembourg and Spain).</a:t>
            </a:r>
          </a:p>
          <a:p>
            <a:r>
              <a:rPr lang="en-US" sz="1600" dirty="0"/>
              <a:t>• For about half the </a:t>
            </a:r>
            <a:r>
              <a:rPr lang="en-US" sz="1600" dirty="0" smtClean="0"/>
              <a:t>participants</a:t>
            </a:r>
            <a:r>
              <a:rPr lang="en-US" sz="1600" dirty="0"/>
              <a:t>, almost all of their </a:t>
            </a:r>
            <a:r>
              <a:rPr lang="en-US" sz="1600" dirty="0" smtClean="0"/>
              <a:t>students demonstrated </a:t>
            </a:r>
            <a:r>
              <a:rPr lang="en-US" sz="1600" dirty="0"/>
              <a:t>at least some basic reading </a:t>
            </a:r>
            <a:r>
              <a:rPr lang="en-US" sz="1600" dirty="0" smtClean="0"/>
              <a:t>competencies.</a:t>
            </a:r>
            <a:endParaRPr lang="en-US" sz="1600" dirty="0"/>
          </a:p>
          <a:p>
            <a:r>
              <a:rPr lang="en-US" sz="1600" dirty="0"/>
              <a:t>• In about half of </a:t>
            </a:r>
            <a:r>
              <a:rPr lang="en-US" sz="1600" dirty="0" smtClean="0"/>
              <a:t>the participants</a:t>
            </a:r>
            <a:r>
              <a:rPr lang="en-US" sz="1600" dirty="0"/>
              <a:t>, almost all students </a:t>
            </a:r>
            <a:r>
              <a:rPr lang="en-US" sz="1600" dirty="0" smtClean="0"/>
              <a:t>reached the </a:t>
            </a:r>
            <a:r>
              <a:rPr lang="en-US" sz="1600" dirty="0"/>
              <a:t>Low International Benchmark.</a:t>
            </a:r>
          </a:p>
          <a:p>
            <a:r>
              <a:rPr lang="en-US" sz="1600" dirty="0"/>
              <a:t>• In about half of the participants, three fourths of the students reached </a:t>
            </a:r>
            <a:r>
              <a:rPr lang="en-US" sz="1600" dirty="0" smtClean="0"/>
              <a:t>the Intermediate </a:t>
            </a:r>
            <a:r>
              <a:rPr lang="en-US" sz="1600" dirty="0"/>
              <a:t>Benchmark and about two fifths reached the </a:t>
            </a:r>
            <a:r>
              <a:rPr lang="en-US" sz="1600" dirty="0" smtClean="0"/>
              <a:t>High Benchmark</a:t>
            </a:r>
            <a:r>
              <a:rPr lang="en-US" sz="1600" dirty="0"/>
              <a:t>.</a:t>
            </a:r>
          </a:p>
          <a:p>
            <a:r>
              <a:rPr lang="en-US" sz="1600" dirty="0"/>
              <a:t>• Singapore and the Russian Federation had the greatest percentages </a:t>
            </a:r>
            <a:r>
              <a:rPr lang="en-US" sz="1600" dirty="0" smtClean="0"/>
              <a:t>of high-achieving </a:t>
            </a:r>
            <a:r>
              <a:rPr lang="en-US" sz="1600" dirty="0"/>
              <a:t>students, with about 19% reaching the </a:t>
            </a:r>
            <a:r>
              <a:rPr lang="en-US" sz="1600" dirty="0" smtClean="0"/>
              <a:t>Advanced Benchmark</a:t>
            </a:r>
            <a:r>
              <a:rPr lang="en-US" sz="1600" dirty="0"/>
              <a:t>.</a:t>
            </a:r>
          </a:p>
        </p:txBody>
      </p:sp>
    </p:spTree>
    <p:extLst>
      <p:ext uri="{BB962C8B-B14F-4D97-AF65-F5344CB8AC3E}">
        <p14:creationId xmlns:p14="http://schemas.microsoft.com/office/powerpoint/2010/main" val="24687455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lgn="ctr">
              <a:buNone/>
            </a:pPr>
            <a:r>
              <a:rPr lang="en-US" dirty="0">
                <a:solidFill>
                  <a:schemeClr val="accent2">
                    <a:lumMod val="75000"/>
                  </a:schemeClr>
                </a:solidFill>
              </a:rPr>
              <a:t>The importance of a cohesive instructional plan for </a:t>
            </a:r>
            <a:r>
              <a:rPr lang="en-US" dirty="0" smtClean="0">
                <a:solidFill>
                  <a:schemeClr val="accent2">
                    <a:lumMod val="75000"/>
                  </a:schemeClr>
                </a:solidFill>
              </a:rPr>
              <a:t>PK-20</a:t>
            </a:r>
          </a:p>
          <a:p>
            <a:r>
              <a:rPr lang="en-US" dirty="0"/>
              <a:t>Cooperation among educational levels has to be in place in order to equip and prepare students</a:t>
            </a:r>
            <a:r>
              <a:rPr lang="en-US" dirty="0" smtClean="0"/>
              <a:t>.</a:t>
            </a:r>
          </a:p>
          <a:p>
            <a:r>
              <a:rPr lang="en-US" dirty="0"/>
              <a:t>A </a:t>
            </a:r>
            <a:r>
              <a:rPr lang="en-US" dirty="0" smtClean="0"/>
              <a:t>cohesive PK-20 instructional plan identifies strengths and scaffolds students to ensure success</a:t>
            </a:r>
          </a:p>
          <a:p>
            <a:r>
              <a:rPr lang="en-US" dirty="0"/>
              <a:t>E</a:t>
            </a:r>
            <a:r>
              <a:rPr lang="en-US" dirty="0" smtClean="0"/>
              <a:t>ducation is the </a:t>
            </a:r>
            <a:r>
              <a:rPr lang="en-US" dirty="0"/>
              <a:t>common denominator</a:t>
            </a:r>
          </a:p>
          <a:p>
            <a:pPr marL="0" indent="0">
              <a:buNone/>
            </a:pPr>
            <a:endParaRPr lang="en-US" dirty="0">
              <a:solidFill>
                <a:schemeClr val="accent2">
                  <a:lumMod val="75000"/>
                </a:schemeClr>
              </a:solidFill>
            </a:endParaRPr>
          </a:p>
        </p:txBody>
      </p:sp>
      <p:pic>
        <p:nvPicPr>
          <p:cNvPr id="4" name="Picture 3" descr="UCF College of Education - Morgridge International Reading Center"/>
          <p:cNvPicPr>
            <a:picLocks noChangeAspect="1" noChangeArrowheads="1"/>
          </p:cNvPicPr>
          <p:nvPr/>
        </p:nvPicPr>
        <p:blipFill>
          <a:blip r:embed="rId2" cstate="print"/>
          <a:srcRect/>
          <a:stretch>
            <a:fillRect/>
          </a:stretch>
        </p:blipFill>
        <p:spPr bwMode="auto">
          <a:xfrm>
            <a:off x="5644" y="0"/>
            <a:ext cx="9144001" cy="1512543"/>
          </a:xfrm>
          <a:prstGeom prst="rect">
            <a:avLst/>
          </a:prstGeom>
          <a:noFill/>
        </p:spPr>
      </p:pic>
    </p:spTree>
    <p:extLst>
      <p:ext uri="{BB962C8B-B14F-4D97-AF65-F5344CB8AC3E}">
        <p14:creationId xmlns:p14="http://schemas.microsoft.com/office/powerpoint/2010/main" val="21383732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0"/>
            <a:ext cx="8229600" cy="3048000"/>
          </a:xfrm>
        </p:spPr>
        <p:txBody>
          <a:bodyPr/>
          <a:lstStyle/>
          <a:p>
            <a:pPr marL="0" indent="0" algn="ctr">
              <a:buNone/>
            </a:pPr>
            <a:r>
              <a:rPr lang="en-US" dirty="0" smtClean="0">
                <a:solidFill>
                  <a:schemeClr val="accent2">
                    <a:lumMod val="75000"/>
                  </a:schemeClr>
                </a:solidFill>
              </a:rPr>
              <a:t>Michael A. Grego</a:t>
            </a:r>
          </a:p>
          <a:p>
            <a:r>
              <a:rPr lang="en-US" dirty="0"/>
              <a:t>Supporting educational leaders in the field of reading </a:t>
            </a:r>
            <a:endParaRPr lang="en-US" dirty="0" smtClean="0"/>
          </a:p>
          <a:p>
            <a:r>
              <a:rPr lang="en-US" dirty="0"/>
              <a:t>Development of a district- and school-wide comprehensive reading plan </a:t>
            </a:r>
          </a:p>
        </p:txBody>
      </p:sp>
      <p:pic>
        <p:nvPicPr>
          <p:cNvPr id="4" name="Picture 3" descr="UCF College of Education - Morgridge International Reading Center"/>
          <p:cNvPicPr>
            <a:picLocks noChangeAspect="1" noChangeArrowheads="1"/>
          </p:cNvPicPr>
          <p:nvPr/>
        </p:nvPicPr>
        <p:blipFill>
          <a:blip r:embed="rId3" cstate="print"/>
          <a:srcRect/>
          <a:stretch>
            <a:fillRect/>
          </a:stretch>
        </p:blipFill>
        <p:spPr bwMode="auto">
          <a:xfrm>
            <a:off x="0" y="0"/>
            <a:ext cx="9144001" cy="1512543"/>
          </a:xfrm>
          <a:prstGeom prst="rect">
            <a:avLst/>
          </a:prstGeom>
          <a:noFill/>
        </p:spPr>
      </p:pic>
    </p:spTree>
    <p:extLst>
      <p:ext uri="{BB962C8B-B14F-4D97-AF65-F5344CB8AC3E}">
        <p14:creationId xmlns:p14="http://schemas.microsoft.com/office/powerpoint/2010/main" val="27714130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Promoting Literacy in Large Urban School Districts</a:t>
            </a:r>
            <a:endParaRPr lang="en-US" dirty="0"/>
          </a:p>
        </p:txBody>
      </p:sp>
      <p:sp>
        <p:nvSpPr>
          <p:cNvPr id="3" name="Subtitle 2"/>
          <p:cNvSpPr>
            <a:spLocks noGrp="1"/>
          </p:cNvSpPr>
          <p:nvPr>
            <p:ph type="subTitle" idx="1"/>
          </p:nvPr>
        </p:nvSpPr>
        <p:spPr/>
        <p:txBody>
          <a:bodyPr/>
          <a:lstStyle/>
          <a:p>
            <a:r>
              <a:rPr lang="en-US" dirty="0" smtClean="0"/>
              <a:t>Michael A. </a:t>
            </a:r>
            <a:r>
              <a:rPr lang="en-US" dirty="0" smtClean="0"/>
              <a:t>Grego</a:t>
            </a:r>
            <a:endParaRPr lang="en-US" dirty="0"/>
          </a:p>
        </p:txBody>
      </p:sp>
      <p:pic>
        <p:nvPicPr>
          <p:cNvPr id="4" name="Picture 3" descr="UCF College of Education - Morgridge International Reading Center"/>
          <p:cNvPicPr>
            <a:picLocks noChangeAspect="1" noChangeArrowheads="1"/>
          </p:cNvPicPr>
          <p:nvPr/>
        </p:nvPicPr>
        <p:blipFill>
          <a:blip r:embed="rId2" cstate="print"/>
          <a:srcRect/>
          <a:stretch>
            <a:fillRect/>
          </a:stretch>
        </p:blipFill>
        <p:spPr bwMode="auto">
          <a:xfrm>
            <a:off x="-2" y="0"/>
            <a:ext cx="9144001" cy="1512543"/>
          </a:xfrm>
          <a:prstGeom prst="rect">
            <a:avLst/>
          </a:prstGeom>
          <a:noFill/>
        </p:spPr>
      </p:pic>
    </p:spTree>
    <p:extLst>
      <p:ext uri="{BB962C8B-B14F-4D97-AF65-F5344CB8AC3E}">
        <p14:creationId xmlns:p14="http://schemas.microsoft.com/office/powerpoint/2010/main" val="2459390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198" y="1752600"/>
            <a:ext cx="8229600" cy="4525963"/>
          </a:xfrm>
        </p:spPr>
        <p:txBody>
          <a:bodyPr>
            <a:normAutofit fontScale="77500" lnSpcReduction="20000"/>
          </a:bodyPr>
          <a:lstStyle/>
          <a:p>
            <a:pPr marL="0" indent="0">
              <a:buNone/>
            </a:pPr>
            <a:r>
              <a:rPr lang="en-US" dirty="0" smtClean="0">
                <a:solidFill>
                  <a:schemeClr val="accent2">
                    <a:lumMod val="75000"/>
                  </a:schemeClr>
                </a:solidFill>
              </a:rPr>
              <a:t>Session objectives:</a:t>
            </a:r>
          </a:p>
          <a:p>
            <a:pPr lvl="0"/>
            <a:r>
              <a:rPr lang="en-US" dirty="0" smtClean="0"/>
              <a:t>Immerse literacy </a:t>
            </a:r>
            <a:r>
              <a:rPr lang="en-US" dirty="0"/>
              <a:t>educators in breakthrough resources in research and appropriate instructional practices</a:t>
            </a:r>
          </a:p>
          <a:p>
            <a:pPr lvl="0"/>
            <a:r>
              <a:rPr lang="en-US" dirty="0"/>
              <a:t>Provide on-line high quality materials, programs, and professional learning opportunities</a:t>
            </a:r>
          </a:p>
          <a:p>
            <a:pPr lvl="0"/>
            <a:r>
              <a:rPr lang="en-US" dirty="0" smtClean="0"/>
              <a:t>Engage </a:t>
            </a:r>
            <a:r>
              <a:rPr lang="en-US" dirty="0"/>
              <a:t>university-based research scholars and school-based practitioner scholars in dialogic conversations</a:t>
            </a:r>
          </a:p>
          <a:p>
            <a:pPr lvl="0"/>
            <a:r>
              <a:rPr lang="en-US" dirty="0"/>
              <a:t>Employ technology to disseminate and collect information</a:t>
            </a:r>
          </a:p>
          <a:p>
            <a:pPr lvl="0"/>
            <a:r>
              <a:rPr lang="en-US" dirty="0"/>
              <a:t>Respond in a timely manner to ensure professional learning</a:t>
            </a:r>
          </a:p>
          <a:p>
            <a:pPr lvl="0"/>
            <a:r>
              <a:rPr lang="en-US" dirty="0" smtClean="0"/>
              <a:t>Demonstrate </a:t>
            </a:r>
            <a:r>
              <a:rPr lang="en-US" dirty="0"/>
              <a:t>materials and access to models of appropriate instructional practices</a:t>
            </a:r>
          </a:p>
          <a:p>
            <a:pPr marL="0" indent="0">
              <a:buNone/>
            </a:pPr>
            <a:endParaRPr lang="en-US" dirty="0" smtClean="0"/>
          </a:p>
        </p:txBody>
      </p:sp>
      <p:pic>
        <p:nvPicPr>
          <p:cNvPr id="4" name="Picture 3" descr="UCF College of Education - Morgridge International Reading Center"/>
          <p:cNvPicPr>
            <a:picLocks noChangeAspect="1" noChangeArrowheads="1"/>
          </p:cNvPicPr>
          <p:nvPr/>
        </p:nvPicPr>
        <p:blipFill>
          <a:blip r:embed="rId2" cstate="print"/>
          <a:srcRect/>
          <a:stretch>
            <a:fillRect/>
          </a:stretch>
        </p:blipFill>
        <p:spPr bwMode="auto">
          <a:xfrm>
            <a:off x="-2" y="5644"/>
            <a:ext cx="9144001" cy="1512543"/>
          </a:xfrm>
          <a:prstGeom prst="rect">
            <a:avLst/>
          </a:prstGeom>
          <a:noFill/>
        </p:spPr>
      </p:pic>
    </p:spTree>
    <p:extLst>
      <p:ext uri="{BB962C8B-B14F-4D97-AF65-F5344CB8AC3E}">
        <p14:creationId xmlns:p14="http://schemas.microsoft.com/office/powerpoint/2010/main" val="4970997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pPr algn="ctr">
              <a:buNone/>
            </a:pPr>
            <a:r>
              <a:rPr lang="en-US" dirty="0" smtClean="0"/>
              <a:t>Characteristics of Large Urban Districts</a:t>
            </a:r>
          </a:p>
          <a:p>
            <a:pPr>
              <a:buNone/>
            </a:pPr>
            <a:r>
              <a:rPr lang="en-US" dirty="0" smtClean="0"/>
              <a:t>Tampa-193,000 plus students</a:t>
            </a:r>
          </a:p>
          <a:p>
            <a:pPr>
              <a:buNone/>
            </a:pPr>
            <a:r>
              <a:rPr lang="en-US" dirty="0" smtClean="0"/>
              <a:t>Orlando – 150,000 plus students</a:t>
            </a:r>
          </a:p>
          <a:p>
            <a:pPr>
              <a:buNone/>
            </a:pPr>
            <a:r>
              <a:rPr lang="en-US" dirty="0" smtClean="0"/>
              <a:t>Osceola – 53,000 plus students- demographics</a:t>
            </a:r>
          </a:p>
          <a:p>
            <a:pPr>
              <a:buFont typeface="Wingdings" pitchFamily="2" charset="2"/>
              <a:buChar char="§"/>
            </a:pPr>
            <a:r>
              <a:rPr lang="en-US" dirty="0" smtClean="0"/>
              <a:t>66 percent free or reduced lunch (poverty)</a:t>
            </a:r>
          </a:p>
          <a:p>
            <a:pPr>
              <a:buFont typeface="Wingdings" pitchFamily="2" charset="2"/>
              <a:buChar char="§"/>
            </a:pPr>
            <a:r>
              <a:rPr lang="en-US" dirty="0" smtClean="0"/>
              <a:t>27 percent English Language Learners (ELL)</a:t>
            </a:r>
          </a:p>
          <a:p>
            <a:pPr>
              <a:buFont typeface="Wingdings" pitchFamily="2" charset="2"/>
              <a:buChar char="§"/>
            </a:pPr>
            <a:r>
              <a:rPr lang="en-US" dirty="0" smtClean="0"/>
              <a:t>High Rate of Mobility – some school over 70%</a:t>
            </a:r>
          </a:p>
          <a:p>
            <a:pPr>
              <a:buFont typeface="Wingdings" pitchFamily="2" charset="2"/>
              <a:buChar char="§"/>
            </a:pPr>
            <a:r>
              <a:rPr lang="en-US" dirty="0" smtClean="0"/>
              <a:t>Homeless epidemic- 1,400 last year</a:t>
            </a:r>
          </a:p>
          <a:p>
            <a:pPr>
              <a:buFont typeface="Wingdings" pitchFamily="2" charset="2"/>
              <a:buChar char="§"/>
            </a:pPr>
            <a:r>
              <a:rPr lang="en-US" dirty="0" smtClean="0"/>
              <a:t>Unemployment and house foreclosures(national high)</a:t>
            </a:r>
          </a:p>
          <a:p>
            <a:pPr algn="ctr">
              <a:buNone/>
            </a:pPr>
            <a:r>
              <a:rPr lang="en-US" b="1" u="sng" dirty="0" smtClean="0"/>
              <a:t>Key ingredient for success - Focus on Literacy as the Foundation for All Learning!</a:t>
            </a:r>
          </a:p>
          <a:p>
            <a:endParaRPr lang="en-US" dirty="0"/>
          </a:p>
        </p:txBody>
      </p:sp>
      <p:pic>
        <p:nvPicPr>
          <p:cNvPr id="4" name="Picture 3" descr="UCF College of Education - Morgridge International Reading Center"/>
          <p:cNvPicPr>
            <a:picLocks noChangeAspect="1" noChangeArrowheads="1"/>
          </p:cNvPicPr>
          <p:nvPr/>
        </p:nvPicPr>
        <p:blipFill>
          <a:blip r:embed="rId2" cstate="print"/>
          <a:srcRect/>
          <a:stretch>
            <a:fillRect/>
          </a:stretch>
        </p:blipFill>
        <p:spPr bwMode="auto">
          <a:xfrm>
            <a:off x="-2" y="5644"/>
            <a:ext cx="9144001" cy="1512543"/>
          </a:xfrm>
          <a:prstGeom prst="rect">
            <a:avLst/>
          </a:prstGeom>
          <a:noFill/>
        </p:spPr>
      </p:pic>
    </p:spTree>
    <p:extLst>
      <p:ext uri="{BB962C8B-B14F-4D97-AF65-F5344CB8AC3E}">
        <p14:creationId xmlns:p14="http://schemas.microsoft.com/office/powerpoint/2010/main" val="789459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Develop a highly prescriptive reading plan based on progressive research and most importantly</a:t>
            </a:r>
          </a:p>
          <a:p>
            <a:pPr lvl="1">
              <a:buFont typeface="Wingdings" pitchFamily="2" charset="2"/>
              <a:buChar char="Ø"/>
            </a:pPr>
            <a:r>
              <a:rPr lang="en-US" dirty="0" smtClean="0"/>
              <a:t>WORK the PLAN everyday!</a:t>
            </a:r>
          </a:p>
          <a:p>
            <a:pPr lvl="1">
              <a:buFont typeface="Wingdings" pitchFamily="2" charset="2"/>
              <a:buChar char="Ø"/>
            </a:pPr>
            <a:r>
              <a:rPr lang="en-US" dirty="0" smtClean="0"/>
              <a:t>Monitor student progress or lack of progress  </a:t>
            </a:r>
          </a:p>
          <a:p>
            <a:pPr lvl="1">
              <a:buFont typeface="Wingdings" pitchFamily="2" charset="2"/>
              <a:buChar char="Ø"/>
            </a:pPr>
            <a:r>
              <a:rPr lang="en-US" dirty="0" smtClean="0"/>
              <a:t>Review the Plan Monthly – ask the difficult questions, how are our learning disabled or ELL students doing? How do we know?</a:t>
            </a:r>
          </a:p>
          <a:p>
            <a:pPr lvl="1">
              <a:buFont typeface="Wingdings" pitchFamily="2" charset="2"/>
              <a:buChar char="Ø"/>
            </a:pPr>
            <a:r>
              <a:rPr lang="en-US" dirty="0" smtClean="0"/>
              <a:t>Develop Community Reading Programs and involve the community and businesses</a:t>
            </a:r>
          </a:p>
          <a:p>
            <a:pPr lvl="1">
              <a:buFont typeface="Wingdings" pitchFamily="2" charset="2"/>
              <a:buChar char="Ø"/>
            </a:pPr>
            <a:r>
              <a:rPr lang="en-US" dirty="0" smtClean="0"/>
              <a:t>Train subject area teachers on teaching effective reading strategies (social studies, science, elective teachers)</a:t>
            </a:r>
          </a:p>
          <a:p>
            <a:pPr lvl="1">
              <a:buFont typeface="Wingdings" pitchFamily="2" charset="2"/>
              <a:buChar char="Ø"/>
            </a:pPr>
            <a:r>
              <a:rPr lang="en-US" dirty="0" smtClean="0"/>
              <a:t>Create a culture that is evident at all schools that reading is valued – train all school based and district administrators</a:t>
            </a:r>
            <a:endParaRPr lang="en-US" dirty="0"/>
          </a:p>
        </p:txBody>
      </p:sp>
      <p:pic>
        <p:nvPicPr>
          <p:cNvPr id="4" name="Picture 3" descr="UCF College of Education - Morgridge International Reading Center"/>
          <p:cNvPicPr>
            <a:picLocks noChangeAspect="1" noChangeArrowheads="1"/>
          </p:cNvPicPr>
          <p:nvPr/>
        </p:nvPicPr>
        <p:blipFill>
          <a:blip r:embed="rId2" cstate="print"/>
          <a:srcRect/>
          <a:stretch>
            <a:fillRect/>
          </a:stretch>
        </p:blipFill>
        <p:spPr bwMode="auto">
          <a:xfrm>
            <a:off x="0" y="0"/>
            <a:ext cx="9144001" cy="1512543"/>
          </a:xfrm>
          <a:prstGeom prst="rect">
            <a:avLst/>
          </a:prstGeom>
          <a:noFill/>
        </p:spPr>
      </p:pic>
    </p:spTree>
    <p:extLst>
      <p:ext uri="{BB962C8B-B14F-4D97-AF65-F5344CB8AC3E}">
        <p14:creationId xmlns:p14="http://schemas.microsoft.com/office/powerpoint/2010/main" val="3654233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r>
              <a:rPr lang="en-US" dirty="0" smtClean="0"/>
              <a:t>Building Teacher Capacity</a:t>
            </a:r>
          </a:p>
          <a:p>
            <a:pPr lvl="1">
              <a:buFont typeface="Wingdings" pitchFamily="2" charset="2"/>
              <a:buChar char="Ø"/>
            </a:pPr>
            <a:r>
              <a:rPr lang="en-US" dirty="0" smtClean="0"/>
              <a:t>Comprehensive Reading Plan – district wide plan</a:t>
            </a:r>
          </a:p>
          <a:p>
            <a:pPr lvl="2">
              <a:buFont typeface="Wingdings" pitchFamily="2" charset="2"/>
              <a:buChar char="ü"/>
            </a:pPr>
            <a:r>
              <a:rPr lang="en-US" dirty="0" smtClean="0"/>
              <a:t>  Implement and monitor plan based on research-based strategies that work, i.e. ESE, ELL, below grade level readers, early childhood education, adolescent reader, after-school programs, home schooling, and the use of technology</a:t>
            </a:r>
          </a:p>
          <a:p>
            <a:pPr lvl="2">
              <a:buFont typeface="Wingdings" pitchFamily="2" charset="2"/>
              <a:buChar char="ü"/>
            </a:pPr>
            <a:r>
              <a:rPr lang="en-US" dirty="0" smtClean="0"/>
              <a:t>  Endorse Reading Coaches in all schools</a:t>
            </a:r>
          </a:p>
          <a:p>
            <a:pPr lvl="2">
              <a:buFont typeface="Wingdings" pitchFamily="2" charset="2"/>
              <a:buChar char="ü"/>
            </a:pPr>
            <a:r>
              <a:rPr lang="en-US" dirty="0" smtClean="0"/>
              <a:t>  Implement extensive teacher training, summer training and periodic training during school year</a:t>
            </a:r>
          </a:p>
          <a:p>
            <a:pPr lvl="2">
              <a:buFont typeface="Wingdings" pitchFamily="2" charset="2"/>
              <a:buChar char="ü"/>
            </a:pPr>
            <a:r>
              <a:rPr lang="en-US" dirty="0" smtClean="0"/>
              <a:t>  Train Reading Coaches Monthly</a:t>
            </a:r>
          </a:p>
          <a:p>
            <a:pPr lvl="3"/>
            <a:r>
              <a:rPr lang="en-US" dirty="0" smtClean="0"/>
              <a:t>Time logs, coach all grade level teachers, modeling, formative and summative assessments, progress monitoring of teachers and students</a:t>
            </a:r>
          </a:p>
        </p:txBody>
      </p:sp>
      <p:pic>
        <p:nvPicPr>
          <p:cNvPr id="4" name="Picture 3" descr="UCF College of Education - Morgridge International Reading Center"/>
          <p:cNvPicPr>
            <a:picLocks noChangeAspect="1" noChangeArrowheads="1"/>
          </p:cNvPicPr>
          <p:nvPr/>
        </p:nvPicPr>
        <p:blipFill>
          <a:blip r:embed="rId2" cstate="print"/>
          <a:srcRect/>
          <a:stretch>
            <a:fillRect/>
          </a:stretch>
        </p:blipFill>
        <p:spPr bwMode="auto">
          <a:xfrm>
            <a:off x="0" y="0"/>
            <a:ext cx="9144001" cy="1512543"/>
          </a:xfrm>
          <a:prstGeom prst="rect">
            <a:avLst/>
          </a:prstGeom>
          <a:noFill/>
        </p:spPr>
      </p:pic>
    </p:spTree>
    <p:extLst>
      <p:ext uri="{BB962C8B-B14F-4D97-AF65-F5344CB8AC3E}">
        <p14:creationId xmlns:p14="http://schemas.microsoft.com/office/powerpoint/2010/main" val="1414308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pPr algn="ctr">
              <a:buNone/>
            </a:pPr>
            <a:r>
              <a:rPr lang="en-US" dirty="0" smtClean="0"/>
              <a:t>How Can the Morgridge International Reading Center Assist to Increase Student Literacy</a:t>
            </a:r>
          </a:p>
          <a:p>
            <a:pPr lvl="1">
              <a:buFont typeface="Wingdings" pitchFamily="2" charset="2"/>
              <a:buChar char="Ø"/>
            </a:pPr>
            <a:r>
              <a:rPr lang="en-US" dirty="0" smtClean="0"/>
              <a:t>Clearinghouse for research-based reading instruction</a:t>
            </a:r>
          </a:p>
          <a:p>
            <a:pPr lvl="1">
              <a:buFont typeface="Wingdings" pitchFamily="2" charset="2"/>
              <a:buChar char="Ø"/>
            </a:pPr>
            <a:r>
              <a:rPr lang="en-US" dirty="0" smtClean="0"/>
              <a:t>School District and/or school site reading plans – share, review and critique</a:t>
            </a:r>
          </a:p>
          <a:p>
            <a:pPr lvl="1">
              <a:buFont typeface="Wingdings" pitchFamily="2" charset="2"/>
              <a:buChar char="Ø"/>
            </a:pPr>
            <a:r>
              <a:rPr lang="en-US" dirty="0" smtClean="0"/>
              <a:t>Professional Development should be a major portion of any plan (at least 50%) </a:t>
            </a:r>
          </a:p>
          <a:p>
            <a:pPr lvl="1">
              <a:buFont typeface="Wingdings" pitchFamily="2" charset="2"/>
              <a:buChar char="Ø"/>
            </a:pPr>
            <a:r>
              <a:rPr lang="en-US" dirty="0" smtClean="0"/>
              <a:t>Building capacity through effective and relevant training for Administrators, Reading Coaches, Teachers, and support staff</a:t>
            </a:r>
          </a:p>
          <a:p>
            <a:pPr lvl="1">
              <a:buFont typeface="Wingdings" pitchFamily="2" charset="2"/>
              <a:buChar char="Ø"/>
            </a:pPr>
            <a:r>
              <a:rPr lang="en-US" dirty="0" smtClean="0"/>
              <a:t>On-going monitoring of plan as well as student performance during the school year, no surprises! </a:t>
            </a:r>
            <a:endParaRPr lang="en-US" dirty="0"/>
          </a:p>
        </p:txBody>
      </p:sp>
      <p:pic>
        <p:nvPicPr>
          <p:cNvPr id="4" name="Picture 3" descr="UCF College of Education - Morgridge International Reading Center"/>
          <p:cNvPicPr>
            <a:picLocks noChangeAspect="1" noChangeArrowheads="1"/>
          </p:cNvPicPr>
          <p:nvPr/>
        </p:nvPicPr>
        <p:blipFill>
          <a:blip r:embed="rId2" cstate="print"/>
          <a:srcRect/>
          <a:stretch>
            <a:fillRect/>
          </a:stretch>
        </p:blipFill>
        <p:spPr bwMode="auto">
          <a:xfrm>
            <a:off x="-2" y="0"/>
            <a:ext cx="9144001" cy="1512543"/>
          </a:xfrm>
          <a:prstGeom prst="rect">
            <a:avLst/>
          </a:prstGeom>
          <a:noFill/>
        </p:spPr>
      </p:pic>
    </p:spTree>
    <p:extLst>
      <p:ext uri="{BB962C8B-B14F-4D97-AF65-F5344CB8AC3E}">
        <p14:creationId xmlns:p14="http://schemas.microsoft.com/office/powerpoint/2010/main" val="1433108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algn="ctr">
              <a:buNone/>
            </a:pPr>
            <a:r>
              <a:rPr lang="en-US" b="1" i="1" dirty="0" smtClean="0"/>
              <a:t>Morgridge International Reading Center</a:t>
            </a:r>
          </a:p>
          <a:p>
            <a:pPr lvl="1">
              <a:buFont typeface="Wingdings" pitchFamily="2" charset="2"/>
              <a:buChar char="Ø"/>
            </a:pPr>
            <a:r>
              <a:rPr lang="en-US" dirty="0" smtClean="0"/>
              <a:t>Designed to assist school districts (summary): </a:t>
            </a:r>
          </a:p>
          <a:p>
            <a:pPr lvl="2">
              <a:buFont typeface="Wingdings" pitchFamily="2" charset="2"/>
              <a:buChar char="ü"/>
            </a:pPr>
            <a:r>
              <a:rPr lang="en-US" dirty="0" smtClean="0"/>
              <a:t>Provide assistance to increasing student literacy </a:t>
            </a:r>
          </a:p>
          <a:p>
            <a:pPr lvl="2">
              <a:buFont typeface="Wingdings" pitchFamily="2" charset="2"/>
              <a:buChar char="ü"/>
            </a:pPr>
            <a:r>
              <a:rPr lang="en-US" dirty="0" smtClean="0"/>
              <a:t>Customize professional development based on your needs and specific grade levels</a:t>
            </a:r>
          </a:p>
          <a:p>
            <a:pPr lvl="2">
              <a:buFont typeface="Wingdings" pitchFamily="2" charset="2"/>
              <a:buChar char="ü"/>
            </a:pPr>
            <a:r>
              <a:rPr lang="en-US" dirty="0" smtClean="0"/>
              <a:t>Provide on-time and relevant training based on proficiency levels of trainees</a:t>
            </a:r>
          </a:p>
          <a:p>
            <a:pPr lvl="2">
              <a:buFont typeface="Wingdings" pitchFamily="2" charset="2"/>
              <a:buChar char="ü"/>
            </a:pPr>
            <a:r>
              <a:rPr lang="en-US" dirty="0" smtClean="0"/>
              <a:t>Assist in developing literacy plans and monitor progress throughout the school year</a:t>
            </a:r>
          </a:p>
          <a:p>
            <a:pPr lvl="2">
              <a:buFont typeface="Wingdings" pitchFamily="2" charset="2"/>
              <a:buChar char="ü"/>
            </a:pPr>
            <a:r>
              <a:rPr lang="en-US" dirty="0" smtClean="0"/>
              <a:t>Analyze most effective strategies (return-on-investment) </a:t>
            </a:r>
            <a:endParaRPr lang="en-US" dirty="0"/>
          </a:p>
        </p:txBody>
      </p:sp>
      <p:pic>
        <p:nvPicPr>
          <p:cNvPr id="4" name="Picture 3" descr="UCF College of Education - Morgridge International Reading Center"/>
          <p:cNvPicPr>
            <a:picLocks noChangeAspect="1" noChangeArrowheads="1"/>
          </p:cNvPicPr>
          <p:nvPr/>
        </p:nvPicPr>
        <p:blipFill>
          <a:blip r:embed="rId2" cstate="print"/>
          <a:srcRect/>
          <a:stretch>
            <a:fillRect/>
          </a:stretch>
        </p:blipFill>
        <p:spPr bwMode="auto">
          <a:xfrm>
            <a:off x="5644" y="0"/>
            <a:ext cx="9144001" cy="1512543"/>
          </a:xfrm>
          <a:prstGeom prst="rect">
            <a:avLst/>
          </a:prstGeom>
          <a:noFill/>
        </p:spPr>
      </p:pic>
    </p:spTree>
    <p:extLst>
      <p:ext uri="{BB962C8B-B14F-4D97-AF65-F5344CB8AC3E}">
        <p14:creationId xmlns:p14="http://schemas.microsoft.com/office/powerpoint/2010/main" val="590903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1600200"/>
            <a:ext cx="6400800" cy="1752600"/>
          </a:xfrm>
        </p:spPr>
        <p:txBody>
          <a:bodyPr>
            <a:normAutofit/>
          </a:bodyPr>
          <a:lstStyle/>
          <a:p>
            <a:r>
              <a:rPr lang="en-US" dirty="0">
                <a:solidFill>
                  <a:schemeClr val="accent2">
                    <a:lumMod val="75000"/>
                  </a:schemeClr>
                </a:solidFill>
              </a:rPr>
              <a:t>Gillian I. </a:t>
            </a:r>
            <a:r>
              <a:rPr lang="en-US" dirty="0" smtClean="0">
                <a:solidFill>
                  <a:schemeClr val="accent2">
                    <a:lumMod val="75000"/>
                  </a:schemeClr>
                </a:solidFill>
              </a:rPr>
              <a:t>Eriksson</a:t>
            </a:r>
            <a:endParaRPr lang="en-US" dirty="0">
              <a:solidFill>
                <a:schemeClr val="accent2">
                  <a:lumMod val="75000"/>
                </a:schemeClr>
              </a:solidFill>
            </a:endParaRPr>
          </a:p>
        </p:txBody>
      </p:sp>
      <p:pic>
        <p:nvPicPr>
          <p:cNvPr id="5" name="Picture 4" descr="UCF College of Education - Morgridge International Reading Center"/>
          <p:cNvPicPr>
            <a:picLocks noChangeAspect="1" noChangeArrowheads="1"/>
          </p:cNvPicPr>
          <p:nvPr/>
        </p:nvPicPr>
        <p:blipFill>
          <a:blip r:embed="rId3" cstate="print"/>
          <a:srcRect/>
          <a:stretch>
            <a:fillRect/>
          </a:stretch>
        </p:blipFill>
        <p:spPr bwMode="auto">
          <a:xfrm>
            <a:off x="5644" y="0"/>
            <a:ext cx="9144001" cy="1512543"/>
          </a:xfrm>
          <a:prstGeom prst="rect">
            <a:avLst/>
          </a:prstGeom>
          <a:noFill/>
        </p:spPr>
      </p:pic>
      <p:sp>
        <p:nvSpPr>
          <p:cNvPr id="4" name="TextBox 3"/>
          <p:cNvSpPr txBox="1"/>
          <p:nvPr/>
        </p:nvSpPr>
        <p:spPr>
          <a:xfrm>
            <a:off x="1219200" y="2590800"/>
            <a:ext cx="6629400" cy="1446550"/>
          </a:xfrm>
          <a:prstGeom prst="rect">
            <a:avLst/>
          </a:prstGeom>
          <a:noFill/>
        </p:spPr>
        <p:txBody>
          <a:bodyPr wrap="square" rtlCol="0">
            <a:spAutoFit/>
          </a:bodyPr>
          <a:lstStyle/>
          <a:p>
            <a:pPr marL="285750" indent="-285750">
              <a:buFont typeface="Arial" pitchFamily="34" charset="0"/>
              <a:buChar char="•"/>
            </a:pPr>
            <a:r>
              <a:rPr lang="en-US" sz="4400" dirty="0" smtClean="0"/>
              <a:t>World citizenship</a:t>
            </a:r>
          </a:p>
          <a:p>
            <a:pPr marL="285750" indent="-285750">
              <a:buFont typeface="Arial" pitchFamily="34" charset="0"/>
              <a:buChar char="•"/>
            </a:pPr>
            <a:r>
              <a:rPr lang="en-US" sz="4400" dirty="0" smtClean="0"/>
              <a:t>International perspectives</a:t>
            </a:r>
            <a:endParaRPr lang="en-US" sz="4400" dirty="0"/>
          </a:p>
        </p:txBody>
      </p:sp>
    </p:spTree>
    <p:extLst>
      <p:ext uri="{BB962C8B-B14F-4D97-AF65-F5344CB8AC3E}">
        <p14:creationId xmlns:p14="http://schemas.microsoft.com/office/powerpoint/2010/main" val="11412665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Developing Excellence in Diverse Populations of Highly-Able Students for the 21</a:t>
            </a:r>
            <a:r>
              <a:rPr lang="en-US" baseline="30000" dirty="0"/>
              <a:t>st</a:t>
            </a:r>
            <a:r>
              <a:rPr lang="en-US" dirty="0"/>
              <a:t> century</a:t>
            </a:r>
            <a:r>
              <a:rPr lang="en-US" dirty="0" smtClean="0"/>
              <a:t/>
            </a:r>
            <a:br>
              <a:rPr lang="en-US" dirty="0" smtClean="0"/>
            </a:br>
            <a:endParaRPr lang="en-US" dirty="0"/>
          </a:p>
        </p:txBody>
      </p:sp>
      <p:sp>
        <p:nvSpPr>
          <p:cNvPr id="3" name="Subtitle 2"/>
          <p:cNvSpPr>
            <a:spLocks noGrp="1"/>
          </p:cNvSpPr>
          <p:nvPr>
            <p:ph type="subTitle" idx="1"/>
          </p:nvPr>
        </p:nvSpPr>
        <p:spPr/>
        <p:txBody>
          <a:bodyPr>
            <a:normAutofit/>
          </a:bodyPr>
          <a:lstStyle/>
          <a:p>
            <a:r>
              <a:rPr lang="en-US" dirty="0">
                <a:solidFill>
                  <a:schemeClr val="accent2">
                    <a:lumMod val="75000"/>
                  </a:schemeClr>
                </a:solidFill>
              </a:rPr>
              <a:t>Gillian I. </a:t>
            </a:r>
            <a:r>
              <a:rPr lang="en-US" dirty="0" smtClean="0">
                <a:solidFill>
                  <a:schemeClr val="accent2">
                    <a:lumMod val="75000"/>
                  </a:schemeClr>
                </a:solidFill>
              </a:rPr>
              <a:t>Eriksson</a:t>
            </a:r>
            <a:endParaRPr lang="en-US" dirty="0">
              <a:solidFill>
                <a:schemeClr val="accent2">
                  <a:lumMod val="75000"/>
                </a:schemeClr>
              </a:solidFill>
            </a:endParaRPr>
          </a:p>
        </p:txBody>
      </p:sp>
      <p:pic>
        <p:nvPicPr>
          <p:cNvPr id="5" name="Picture 4" descr="UCF College of Education - Morgridge International Reading Center"/>
          <p:cNvPicPr>
            <a:picLocks noChangeAspect="1" noChangeArrowheads="1"/>
          </p:cNvPicPr>
          <p:nvPr/>
        </p:nvPicPr>
        <p:blipFill>
          <a:blip r:embed="rId2" cstate="print"/>
          <a:srcRect/>
          <a:stretch>
            <a:fillRect/>
          </a:stretch>
        </p:blipFill>
        <p:spPr bwMode="auto">
          <a:xfrm>
            <a:off x="5644" y="0"/>
            <a:ext cx="9144001" cy="1512543"/>
          </a:xfrm>
          <a:prstGeom prst="rect">
            <a:avLst/>
          </a:prstGeom>
          <a:noFill/>
        </p:spPr>
      </p:pic>
    </p:spTree>
    <p:extLst>
      <p:ext uri="{BB962C8B-B14F-4D97-AF65-F5344CB8AC3E}">
        <p14:creationId xmlns:p14="http://schemas.microsoft.com/office/powerpoint/2010/main" val="14287081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828800"/>
            <a:ext cx="8229600" cy="4297363"/>
          </a:xfrm>
        </p:spPr>
        <p:txBody>
          <a:bodyPr>
            <a:normAutofit/>
          </a:bodyPr>
          <a:lstStyle/>
          <a:p>
            <a:pPr>
              <a:buNone/>
            </a:pPr>
            <a:r>
              <a:rPr lang="en-US" dirty="0" smtClean="0"/>
              <a:t>“</a:t>
            </a:r>
            <a:r>
              <a:rPr lang="en-US" i="1" dirty="0" smtClean="0"/>
              <a:t>From an educational perspective, these students may often be trapped in schools that do not acknowledge the presence of gifted children, that do not offer appropriate level intellectual stimulation and that do not provide the value-added services necessary to encourage talent development</a:t>
            </a:r>
            <a:r>
              <a:rPr lang="en-US" dirty="0" smtClean="0"/>
              <a:t>.” </a:t>
            </a:r>
          </a:p>
          <a:p>
            <a:pPr>
              <a:buNone/>
            </a:pPr>
            <a:r>
              <a:rPr lang="en-US" dirty="0" smtClean="0"/>
              <a:t>                                          (Van Tassel-</a:t>
            </a:r>
            <a:r>
              <a:rPr lang="en-US" dirty="0" err="1" smtClean="0"/>
              <a:t>Baska</a:t>
            </a:r>
            <a:r>
              <a:rPr lang="en-US" dirty="0" smtClean="0"/>
              <a:t>, 2007).</a:t>
            </a:r>
          </a:p>
          <a:p>
            <a:endParaRPr lang="en-US" dirty="0"/>
          </a:p>
        </p:txBody>
      </p:sp>
      <p:pic>
        <p:nvPicPr>
          <p:cNvPr id="4" name="Picture 3" descr="UCF College of Education - Morgridge International Reading Center"/>
          <p:cNvPicPr>
            <a:picLocks noChangeAspect="1" noChangeArrowheads="1"/>
          </p:cNvPicPr>
          <p:nvPr/>
        </p:nvPicPr>
        <p:blipFill>
          <a:blip r:embed="rId2" cstate="print"/>
          <a:srcRect/>
          <a:stretch>
            <a:fillRect/>
          </a:stretch>
        </p:blipFill>
        <p:spPr bwMode="auto">
          <a:xfrm>
            <a:off x="5644" y="0"/>
            <a:ext cx="9144001" cy="1512543"/>
          </a:xfrm>
          <a:prstGeom prst="rect">
            <a:avLst/>
          </a:prstGeom>
          <a:noFill/>
        </p:spPr>
      </p:pic>
    </p:spTree>
    <p:extLst>
      <p:ext uri="{BB962C8B-B14F-4D97-AF65-F5344CB8AC3E}">
        <p14:creationId xmlns:p14="http://schemas.microsoft.com/office/powerpoint/2010/main" val="1202476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762000"/>
          </a:xfrm>
        </p:spPr>
        <p:txBody>
          <a:bodyPr>
            <a:normAutofit/>
          </a:bodyPr>
          <a:lstStyle/>
          <a:p>
            <a:r>
              <a:rPr lang="en-US" sz="4000" dirty="0" smtClean="0"/>
              <a:t>Central Educational Issues</a:t>
            </a:r>
            <a:endParaRPr lang="en-US" sz="4000" dirty="0"/>
          </a:p>
        </p:txBody>
      </p:sp>
      <p:graphicFrame>
        <p:nvGraphicFramePr>
          <p:cNvPr id="4" name="Content Placeholder 3"/>
          <p:cNvGraphicFramePr>
            <a:graphicFrameLocks noGrp="1"/>
          </p:cNvGraphicFramePr>
          <p:nvPr>
            <p:ph idx="1"/>
          </p:nvPr>
        </p:nvGraphicFramePr>
        <p:xfrm>
          <a:off x="914400" y="2666999"/>
          <a:ext cx="7772400" cy="3886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UCF College of Education - Morgridge International Reading Center"/>
          <p:cNvPicPr>
            <a:picLocks noChangeAspect="1" noChangeArrowheads="1"/>
          </p:cNvPicPr>
          <p:nvPr/>
        </p:nvPicPr>
        <p:blipFill>
          <a:blip r:embed="rId7" cstate="print"/>
          <a:srcRect/>
          <a:stretch>
            <a:fillRect/>
          </a:stretch>
        </p:blipFill>
        <p:spPr bwMode="auto">
          <a:xfrm>
            <a:off x="5644" y="0"/>
            <a:ext cx="9144001" cy="1512543"/>
          </a:xfrm>
          <a:prstGeom prst="rect">
            <a:avLst/>
          </a:prstGeom>
          <a:noFill/>
        </p:spPr>
      </p:pic>
      <p:sp>
        <p:nvSpPr>
          <p:cNvPr id="6" name="Footer Placeholder 5"/>
          <p:cNvSpPr>
            <a:spLocks noGrp="1"/>
          </p:cNvSpPr>
          <p:nvPr>
            <p:ph type="ftr" sz="quarter" idx="11"/>
          </p:nvPr>
        </p:nvSpPr>
        <p:spPr>
          <a:xfrm>
            <a:off x="2514600" y="6356351"/>
            <a:ext cx="5715000" cy="196849"/>
          </a:xfrm>
        </p:spPr>
        <p:txBody>
          <a:bodyPr/>
          <a:lstStyle/>
          <a:p>
            <a:r>
              <a:rPr lang="en-US" dirty="0" smtClean="0"/>
              <a:t>Wallace, B; Eriksson, G (2006) Diversity in Gifted Education: International Perspectives and Global Issues.  Oxon, </a:t>
            </a:r>
            <a:r>
              <a:rPr lang="en-US" dirty="0" err="1" smtClean="0"/>
              <a:t>UK:Taylor</a:t>
            </a:r>
            <a:r>
              <a:rPr lang="en-US" dirty="0" smtClean="0"/>
              <a:t> &amp; Francis.</a:t>
            </a:r>
            <a:endParaRPr lang="en-US" dirty="0"/>
          </a:p>
        </p:txBody>
      </p:sp>
    </p:spTree>
    <p:extLst>
      <p:ext uri="{BB962C8B-B14F-4D97-AF65-F5344CB8AC3E}">
        <p14:creationId xmlns:p14="http://schemas.microsoft.com/office/powerpoint/2010/main" val="28441185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686800" cy="4648200"/>
          </a:xfrm>
        </p:spPr>
        <p:txBody>
          <a:bodyPr>
            <a:normAutofit/>
          </a:bodyPr>
          <a:lstStyle/>
          <a:p>
            <a:r>
              <a:rPr lang="en-US" sz="2200" dirty="0" smtClean="0"/>
              <a:t>"</a:t>
            </a:r>
            <a:r>
              <a:rPr lang="en-US" sz="2000" i="1" dirty="0" smtClean="0"/>
              <a:t>At risk would include gifted children and youth living in poverty or in circumstances of abuse and neglect; children and youth who experience discrimination based on race, language, gender, or sexual orientation; and students from all backgrounds who have experienced trauma</a:t>
            </a:r>
            <a:r>
              <a:rPr lang="en-US" sz="2200" dirty="0" smtClean="0"/>
              <a:t>”. </a:t>
            </a:r>
            <a:r>
              <a:rPr lang="en-US" sz="1800" dirty="0" smtClean="0"/>
              <a:t>Kitano, M. (2005)</a:t>
            </a:r>
          </a:p>
          <a:p>
            <a:r>
              <a:rPr lang="en-US" sz="2200" dirty="0" smtClean="0"/>
              <a:t>Florida: 5.8% of 124,491 gifted students were identified using alternative criteria (low SES, ESOL). Local county 22% newly identified gifted were low SES</a:t>
            </a:r>
            <a:r>
              <a:rPr lang="en-US" sz="1800" dirty="0" smtClean="0"/>
              <a:t>. (OPPAGA, 2006-2007) </a:t>
            </a:r>
          </a:p>
          <a:p>
            <a:r>
              <a:rPr lang="en-US" sz="2200" dirty="0" smtClean="0"/>
              <a:t>Research on gifted dropouts – most low SES, minority, less educated parents, lack of academic goals. (</a:t>
            </a:r>
            <a:r>
              <a:rPr lang="en-US" sz="2200" dirty="0" err="1" smtClean="0"/>
              <a:t>Renzulli</a:t>
            </a:r>
            <a:r>
              <a:rPr lang="en-US" sz="2200" dirty="0" smtClean="0"/>
              <a:t> &amp; Park, 2000) </a:t>
            </a:r>
          </a:p>
          <a:p>
            <a:r>
              <a:rPr lang="en-US" sz="2200" dirty="0" smtClean="0"/>
              <a:t>Advocacy: Jacob K </a:t>
            </a:r>
            <a:r>
              <a:rPr lang="en-US" sz="2200" dirty="0" err="1" smtClean="0"/>
              <a:t>Javits</a:t>
            </a:r>
            <a:r>
              <a:rPr lang="en-US" sz="2200" dirty="0" smtClean="0"/>
              <a:t> Gifted and Talented Students Education Act (1988) and the National Research Center on the Gifted and Talented </a:t>
            </a:r>
          </a:p>
          <a:p>
            <a:endParaRPr lang="en-US" sz="9600" dirty="0" smtClean="0"/>
          </a:p>
          <a:p>
            <a:endParaRPr lang="en-US" sz="9600" dirty="0" smtClean="0"/>
          </a:p>
          <a:p>
            <a:pPr>
              <a:buNone/>
            </a:pPr>
            <a:endParaRPr lang="en-US" sz="8000" dirty="0" smtClean="0"/>
          </a:p>
          <a:p>
            <a:pPr>
              <a:buNone/>
            </a:pPr>
            <a:endParaRPr lang="en-US" dirty="0" smtClean="0"/>
          </a:p>
          <a:p>
            <a:endParaRPr lang="en-US" dirty="0" smtClean="0"/>
          </a:p>
          <a:p>
            <a:endParaRPr lang="en-US" dirty="0"/>
          </a:p>
        </p:txBody>
      </p:sp>
      <p:sp>
        <p:nvSpPr>
          <p:cNvPr id="4" name="Title 3"/>
          <p:cNvSpPr>
            <a:spLocks noGrp="1"/>
          </p:cNvSpPr>
          <p:nvPr>
            <p:ph type="title"/>
          </p:nvPr>
        </p:nvSpPr>
        <p:spPr>
          <a:xfrm>
            <a:off x="457200" y="1512543"/>
            <a:ext cx="8229600" cy="697257"/>
          </a:xfrm>
        </p:spPr>
        <p:txBody>
          <a:bodyPr>
            <a:normAutofit fontScale="90000"/>
          </a:bodyPr>
          <a:lstStyle/>
          <a:p>
            <a:r>
              <a:rPr lang="en-US" sz="4000" dirty="0" smtClean="0"/>
              <a:t>Highly-Able/Gifted children At-Risk</a:t>
            </a:r>
            <a:endParaRPr lang="en-US" sz="4000" dirty="0"/>
          </a:p>
        </p:txBody>
      </p:sp>
      <p:pic>
        <p:nvPicPr>
          <p:cNvPr id="6" name="Picture 5" descr="UCF College of Education - Morgridge International Reading Center"/>
          <p:cNvPicPr>
            <a:picLocks noChangeAspect="1" noChangeArrowheads="1"/>
          </p:cNvPicPr>
          <p:nvPr/>
        </p:nvPicPr>
        <p:blipFill>
          <a:blip r:embed="rId2" cstate="print"/>
          <a:srcRect/>
          <a:stretch>
            <a:fillRect/>
          </a:stretch>
        </p:blipFill>
        <p:spPr bwMode="auto">
          <a:xfrm>
            <a:off x="5644" y="0"/>
            <a:ext cx="9144001" cy="1512543"/>
          </a:xfrm>
          <a:prstGeom prst="rect">
            <a:avLst/>
          </a:prstGeom>
          <a:noFill/>
        </p:spPr>
      </p:pic>
      <p:sp>
        <p:nvSpPr>
          <p:cNvPr id="5" name="Footer Placeholder 4"/>
          <p:cNvSpPr>
            <a:spLocks noGrp="1"/>
          </p:cNvSpPr>
          <p:nvPr>
            <p:ph type="ftr" sz="quarter" idx="11"/>
          </p:nvPr>
        </p:nvSpPr>
        <p:spPr>
          <a:xfrm>
            <a:off x="762000" y="6356350"/>
            <a:ext cx="7315200" cy="365125"/>
          </a:xfrm>
        </p:spPr>
        <p:txBody>
          <a:bodyPr/>
          <a:lstStyle/>
          <a:p>
            <a:r>
              <a:rPr lang="en-US" dirty="0" err="1" smtClean="0"/>
              <a:t>Renzulli</a:t>
            </a:r>
            <a:r>
              <a:rPr lang="en-US" dirty="0" smtClean="0"/>
              <a:t>, J; Park, S (2000) Gifted Dropouts: The Who and the Why. Gifted Child Quarterly.  44(4).  </a:t>
            </a:r>
            <a:endParaRPr lang="en-US" dirty="0"/>
          </a:p>
        </p:txBody>
      </p:sp>
    </p:spTree>
    <p:extLst>
      <p:ext uri="{BB962C8B-B14F-4D97-AF65-F5344CB8AC3E}">
        <p14:creationId xmlns:p14="http://schemas.microsoft.com/office/powerpoint/2010/main" val="33454694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4400" y="2057400"/>
            <a:ext cx="7696200" cy="3200400"/>
          </a:xfrm>
        </p:spPr>
        <p:txBody>
          <a:bodyPr/>
          <a:lstStyle/>
          <a:p>
            <a:pPr marL="0" indent="0">
              <a:buNone/>
            </a:pPr>
            <a:r>
              <a:rPr lang="en-US" dirty="0" smtClean="0">
                <a:solidFill>
                  <a:schemeClr val="accent2">
                    <a:lumMod val="75000"/>
                  </a:schemeClr>
                </a:solidFill>
              </a:rPr>
              <a:t>Presenters and point of view:</a:t>
            </a:r>
          </a:p>
          <a:p>
            <a:pPr marL="0" indent="0">
              <a:buNone/>
            </a:pPr>
            <a:r>
              <a:rPr lang="en-US" dirty="0" smtClean="0"/>
              <a:t>Enrique A. Puig – theoretical foundation</a:t>
            </a:r>
          </a:p>
          <a:p>
            <a:pPr marL="0" indent="0">
              <a:buNone/>
            </a:pPr>
            <a:r>
              <a:rPr lang="en-US" dirty="0" smtClean="0"/>
              <a:t>Sandra L. Robinson – historical perspective</a:t>
            </a:r>
          </a:p>
          <a:p>
            <a:pPr marL="0" indent="0">
              <a:buNone/>
            </a:pPr>
            <a:r>
              <a:rPr lang="en-US" dirty="0" smtClean="0"/>
              <a:t>Michael L. Grego – educational leadership</a:t>
            </a:r>
          </a:p>
          <a:p>
            <a:pPr marL="0" indent="0">
              <a:buNone/>
            </a:pPr>
            <a:r>
              <a:rPr lang="en-US" dirty="0" smtClean="0"/>
              <a:t>Gillian I. Eriksson – diverse populations</a:t>
            </a:r>
            <a:endParaRPr lang="en-US" dirty="0"/>
          </a:p>
        </p:txBody>
      </p:sp>
      <p:pic>
        <p:nvPicPr>
          <p:cNvPr id="4" name="Picture 3" descr="UCF College of Education - Morgridge International Reading Center"/>
          <p:cNvPicPr>
            <a:picLocks noChangeAspect="1" noChangeArrowheads="1"/>
          </p:cNvPicPr>
          <p:nvPr/>
        </p:nvPicPr>
        <p:blipFill>
          <a:blip r:embed="rId2" cstate="print"/>
          <a:srcRect/>
          <a:stretch>
            <a:fillRect/>
          </a:stretch>
        </p:blipFill>
        <p:spPr bwMode="auto">
          <a:xfrm>
            <a:off x="0" y="0"/>
            <a:ext cx="9144001" cy="1512543"/>
          </a:xfrm>
          <a:prstGeom prst="rect">
            <a:avLst/>
          </a:prstGeom>
          <a:noFill/>
        </p:spPr>
      </p:pic>
    </p:spTree>
    <p:extLst>
      <p:ext uri="{BB962C8B-B14F-4D97-AF65-F5344CB8AC3E}">
        <p14:creationId xmlns:p14="http://schemas.microsoft.com/office/powerpoint/2010/main" val="39584455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2542"/>
            <a:ext cx="8229600" cy="773457"/>
          </a:xfrm>
        </p:spPr>
        <p:txBody>
          <a:bodyPr>
            <a:noAutofit/>
          </a:bodyPr>
          <a:lstStyle/>
          <a:p>
            <a:r>
              <a:rPr lang="en-US" sz="3200" dirty="0" smtClean="0"/>
              <a:t>Recommendations: Implementing programs and services for promising students in poverty</a:t>
            </a:r>
            <a:endParaRPr lang="en-US" sz="3200" dirty="0"/>
          </a:p>
        </p:txBody>
      </p:sp>
      <p:sp>
        <p:nvSpPr>
          <p:cNvPr id="3" name="Content Placeholder 2"/>
          <p:cNvSpPr>
            <a:spLocks noGrp="1"/>
          </p:cNvSpPr>
          <p:nvPr>
            <p:ph idx="1"/>
          </p:nvPr>
        </p:nvSpPr>
        <p:spPr>
          <a:xfrm>
            <a:off x="457200" y="2514600"/>
            <a:ext cx="8686800" cy="4191000"/>
          </a:xfrm>
        </p:spPr>
        <p:txBody>
          <a:bodyPr>
            <a:normAutofit fontScale="70000" lnSpcReduction="20000"/>
          </a:bodyPr>
          <a:lstStyle/>
          <a:p>
            <a:r>
              <a:rPr lang="en-US" b="1" dirty="0" smtClean="0"/>
              <a:t>Identification</a:t>
            </a:r>
            <a:r>
              <a:rPr lang="en-US" dirty="0" smtClean="0"/>
              <a:t> inclusive – Multiple measures to match abilities to program, performance based measures, dynamic and authentic assessments, specialized talents</a:t>
            </a:r>
          </a:p>
          <a:p>
            <a:r>
              <a:rPr lang="en-US" b="1" dirty="0" smtClean="0"/>
              <a:t>Interventions</a:t>
            </a:r>
            <a:r>
              <a:rPr lang="en-US" dirty="0" smtClean="0"/>
              <a:t> – Individual plan with parental involvement – Advanced and high-end learning, enriched courses, tutoring in gaps in content, skills. Ongoing personalized experiences.</a:t>
            </a:r>
          </a:p>
          <a:p>
            <a:r>
              <a:rPr lang="en-US" b="1" dirty="0" err="1" smtClean="0"/>
              <a:t>Literacies</a:t>
            </a:r>
            <a:r>
              <a:rPr lang="en-US" dirty="0" smtClean="0"/>
              <a:t> – reading comprehension, critical thinking, literary analysis, creative writing.</a:t>
            </a:r>
          </a:p>
          <a:p>
            <a:r>
              <a:rPr lang="en-US" b="1" dirty="0" smtClean="0"/>
              <a:t>Transition services </a:t>
            </a:r>
            <a:r>
              <a:rPr lang="en-US" dirty="0" smtClean="0"/>
              <a:t>– mentoring by counselors, teachers, tutors, researchers for students and parents</a:t>
            </a:r>
          </a:p>
          <a:p>
            <a:r>
              <a:rPr lang="en-US" b="1" dirty="0" smtClean="0"/>
              <a:t>Retention</a:t>
            </a:r>
            <a:r>
              <a:rPr lang="en-US" dirty="0" smtClean="0"/>
              <a:t> – value added assessment, teacher expectations and academic identity – ongoing collaborations with universities/agencies</a:t>
            </a:r>
          </a:p>
        </p:txBody>
      </p:sp>
      <p:pic>
        <p:nvPicPr>
          <p:cNvPr id="4" name="Picture 3" descr="UCF College of Education - Morgridge International Reading Center"/>
          <p:cNvPicPr>
            <a:picLocks noChangeAspect="1" noChangeArrowheads="1"/>
          </p:cNvPicPr>
          <p:nvPr/>
        </p:nvPicPr>
        <p:blipFill>
          <a:blip r:embed="rId2" cstate="print"/>
          <a:srcRect/>
          <a:stretch>
            <a:fillRect/>
          </a:stretch>
        </p:blipFill>
        <p:spPr bwMode="auto">
          <a:xfrm>
            <a:off x="5644" y="0"/>
            <a:ext cx="9144001" cy="1512543"/>
          </a:xfrm>
          <a:prstGeom prst="rect">
            <a:avLst/>
          </a:prstGeom>
          <a:noFill/>
        </p:spPr>
      </p:pic>
      <p:sp>
        <p:nvSpPr>
          <p:cNvPr id="5" name="Footer Placeholder 4"/>
          <p:cNvSpPr>
            <a:spLocks noGrp="1"/>
          </p:cNvSpPr>
          <p:nvPr>
            <p:ph type="ftr" sz="quarter" idx="11"/>
          </p:nvPr>
        </p:nvSpPr>
        <p:spPr>
          <a:xfrm>
            <a:off x="1676400" y="6356351"/>
            <a:ext cx="6096000" cy="349249"/>
          </a:xfrm>
        </p:spPr>
        <p:txBody>
          <a:bodyPr/>
          <a:lstStyle/>
          <a:p>
            <a:r>
              <a:rPr lang="en-US" dirty="0" smtClean="0"/>
              <a:t>Van Tassel-</a:t>
            </a:r>
            <a:r>
              <a:rPr lang="en-US" dirty="0" err="1" smtClean="0"/>
              <a:t>Baska</a:t>
            </a:r>
            <a:r>
              <a:rPr lang="en-US" dirty="0" smtClean="0"/>
              <a:t>, J; St. (2007)  National  Leadership Conference on Low-Income Promising Learners.  College of William &amp; Mary; NAGC.</a:t>
            </a:r>
            <a:endParaRPr lang="en-US" dirty="0"/>
          </a:p>
        </p:txBody>
      </p:sp>
    </p:spTree>
    <p:extLst>
      <p:ext uri="{BB962C8B-B14F-4D97-AF65-F5344CB8AC3E}">
        <p14:creationId xmlns:p14="http://schemas.microsoft.com/office/powerpoint/2010/main" val="16830754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4" y="1512543"/>
            <a:ext cx="9138356" cy="849657"/>
          </a:xfrm>
        </p:spPr>
        <p:txBody>
          <a:bodyPr>
            <a:normAutofit/>
          </a:bodyPr>
          <a:lstStyle/>
          <a:p>
            <a:r>
              <a:rPr lang="en-US" sz="3600" dirty="0" smtClean="0"/>
              <a:t>Impact of Technology for Underserved Gifted</a:t>
            </a:r>
            <a:endParaRPr lang="en-US" sz="3600" dirty="0"/>
          </a:p>
        </p:txBody>
      </p:sp>
      <p:graphicFrame>
        <p:nvGraphicFramePr>
          <p:cNvPr id="4" name="Content Placeholder 3"/>
          <p:cNvGraphicFramePr>
            <a:graphicFrameLocks noGrp="1"/>
          </p:cNvGraphicFramePr>
          <p:nvPr>
            <p:ph idx="1"/>
          </p:nvPr>
        </p:nvGraphicFramePr>
        <p:xfrm>
          <a:off x="457200" y="2362200"/>
          <a:ext cx="82296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UCF College of Education - Morgridge International Reading Center"/>
          <p:cNvPicPr>
            <a:picLocks noChangeAspect="1" noChangeArrowheads="1"/>
          </p:cNvPicPr>
          <p:nvPr/>
        </p:nvPicPr>
        <p:blipFill>
          <a:blip r:embed="rId7" cstate="print"/>
          <a:srcRect/>
          <a:stretch>
            <a:fillRect/>
          </a:stretch>
        </p:blipFill>
        <p:spPr bwMode="auto">
          <a:xfrm>
            <a:off x="5644" y="0"/>
            <a:ext cx="9144001" cy="1512543"/>
          </a:xfrm>
          <a:prstGeom prst="rect">
            <a:avLst/>
          </a:prstGeom>
          <a:noFill/>
        </p:spPr>
      </p:pic>
      <p:sp>
        <p:nvSpPr>
          <p:cNvPr id="6" name="Footer Placeholder 5"/>
          <p:cNvSpPr>
            <a:spLocks noGrp="1"/>
          </p:cNvSpPr>
          <p:nvPr>
            <p:ph type="ftr" sz="quarter" idx="11"/>
          </p:nvPr>
        </p:nvSpPr>
        <p:spPr>
          <a:xfrm>
            <a:off x="2514600" y="6356350"/>
            <a:ext cx="4724400" cy="365125"/>
          </a:xfrm>
        </p:spPr>
        <p:txBody>
          <a:bodyPr/>
          <a:lstStyle/>
          <a:p>
            <a:r>
              <a:rPr lang="en-US" dirty="0" smtClean="0"/>
              <a:t>Eriksson, G.I. (2011) Virtually There: Transforming Gifted Education Through New Technologies  Gifted Education International 28(1)</a:t>
            </a:r>
            <a:endParaRPr lang="en-US" dirty="0"/>
          </a:p>
        </p:txBody>
      </p:sp>
    </p:spTree>
    <p:extLst>
      <p:ext uri="{BB962C8B-B14F-4D97-AF65-F5344CB8AC3E}">
        <p14:creationId xmlns:p14="http://schemas.microsoft.com/office/powerpoint/2010/main" val="24173220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295400"/>
          </a:xfrm>
        </p:spPr>
        <p:txBody>
          <a:bodyPr>
            <a:normAutofit fontScale="90000"/>
          </a:bodyPr>
          <a:lstStyle/>
          <a:p>
            <a:r>
              <a:rPr lang="en-US" dirty="0" smtClean="0"/>
              <a:t>The role of the learner in the global classroom has transformed from</a:t>
            </a:r>
            <a:endParaRPr lang="en-US" dirty="0"/>
          </a:p>
        </p:txBody>
      </p:sp>
      <p:graphicFrame>
        <p:nvGraphicFramePr>
          <p:cNvPr id="4" name="Content Placeholder 3"/>
          <p:cNvGraphicFramePr>
            <a:graphicFrameLocks noGrp="1"/>
          </p:cNvGraphicFramePr>
          <p:nvPr>
            <p:ph idx="1"/>
          </p:nvPr>
        </p:nvGraphicFramePr>
        <p:xfrm>
          <a:off x="457200" y="2743200"/>
          <a:ext cx="82296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029200" y="4495801"/>
            <a:ext cx="1676400" cy="646331"/>
          </a:xfrm>
          <a:prstGeom prst="rect">
            <a:avLst/>
          </a:prstGeom>
          <a:noFill/>
        </p:spPr>
        <p:txBody>
          <a:bodyPr wrap="square" rtlCol="0">
            <a:spAutoFit/>
          </a:bodyPr>
          <a:lstStyle/>
          <a:p>
            <a:r>
              <a:rPr lang="en-US" sz="3600" b="1" i="1" dirty="0" smtClean="0">
                <a:solidFill>
                  <a:srgbClr val="3366FF"/>
                </a:solidFill>
              </a:rPr>
              <a:t>TO</a:t>
            </a:r>
            <a:endParaRPr lang="en-US" sz="3600" b="1" i="1" dirty="0">
              <a:solidFill>
                <a:srgbClr val="3366FF"/>
              </a:solidFill>
            </a:endParaRPr>
          </a:p>
        </p:txBody>
      </p:sp>
      <p:pic>
        <p:nvPicPr>
          <p:cNvPr id="5" name="Picture 4" descr="UCF College of Education - Morgridge International Reading Center"/>
          <p:cNvPicPr>
            <a:picLocks noChangeAspect="1" noChangeArrowheads="1"/>
          </p:cNvPicPr>
          <p:nvPr/>
        </p:nvPicPr>
        <p:blipFill>
          <a:blip r:embed="rId7" cstate="print"/>
          <a:srcRect/>
          <a:stretch>
            <a:fillRect/>
          </a:stretch>
        </p:blipFill>
        <p:spPr bwMode="auto">
          <a:xfrm>
            <a:off x="5644" y="0"/>
            <a:ext cx="9144001" cy="1512543"/>
          </a:xfrm>
          <a:prstGeom prst="rect">
            <a:avLst/>
          </a:prstGeom>
          <a:noFill/>
        </p:spPr>
      </p:pic>
    </p:spTree>
    <p:extLst>
      <p:ext uri="{BB962C8B-B14F-4D97-AF65-F5344CB8AC3E}">
        <p14:creationId xmlns:p14="http://schemas.microsoft.com/office/powerpoint/2010/main" val="9041755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762000"/>
          </a:xfrm>
        </p:spPr>
        <p:txBody>
          <a:bodyPr/>
          <a:lstStyle/>
          <a:p>
            <a:r>
              <a:rPr lang="en-US" dirty="0" smtClean="0"/>
              <a:t>Content Knowledge</a:t>
            </a:r>
            <a:endParaRPr lang="en-US" dirty="0"/>
          </a:p>
        </p:txBody>
      </p:sp>
      <p:graphicFrame>
        <p:nvGraphicFramePr>
          <p:cNvPr id="4" name="Content Placeholder 3"/>
          <p:cNvGraphicFramePr>
            <a:graphicFrameLocks noGrp="1"/>
          </p:cNvGraphicFramePr>
          <p:nvPr>
            <p:ph idx="1"/>
          </p:nvPr>
        </p:nvGraphicFramePr>
        <p:xfrm>
          <a:off x="457200" y="2209800"/>
          <a:ext cx="8229600" cy="3916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 y="6126164"/>
            <a:ext cx="8229600" cy="646331"/>
          </a:xfrm>
          <a:prstGeom prst="rect">
            <a:avLst/>
          </a:prstGeom>
        </p:spPr>
        <p:txBody>
          <a:bodyPr wrap="square">
            <a:spAutoFit/>
          </a:bodyPr>
          <a:lstStyle/>
          <a:p>
            <a:pPr>
              <a:buNone/>
            </a:pPr>
            <a:r>
              <a:rPr lang="en-US" dirty="0" smtClean="0"/>
              <a:t>Carr, N (2010) The Shallows: What The Internet Is Doing To Our Brains.. New York: W.W. Norton &amp; Company.</a:t>
            </a:r>
            <a:endParaRPr lang="en-US" dirty="0"/>
          </a:p>
        </p:txBody>
      </p:sp>
      <p:sp>
        <p:nvSpPr>
          <p:cNvPr id="6" name="TextBox 5"/>
          <p:cNvSpPr txBox="1"/>
          <p:nvPr/>
        </p:nvSpPr>
        <p:spPr>
          <a:xfrm>
            <a:off x="3581400" y="2951438"/>
            <a:ext cx="990600" cy="523220"/>
          </a:xfrm>
          <a:prstGeom prst="rect">
            <a:avLst/>
          </a:prstGeom>
          <a:noFill/>
        </p:spPr>
        <p:txBody>
          <a:bodyPr wrap="square" rtlCol="0">
            <a:spAutoFit/>
          </a:bodyPr>
          <a:lstStyle/>
          <a:p>
            <a:r>
              <a:rPr lang="en-US" sz="2800" b="1" dirty="0" smtClean="0"/>
              <a:t>OR</a:t>
            </a:r>
            <a:endParaRPr lang="en-US" sz="2800" b="1" dirty="0"/>
          </a:p>
        </p:txBody>
      </p:sp>
      <p:pic>
        <p:nvPicPr>
          <p:cNvPr id="7" name="Picture 6" descr="UCF College of Education - Morgridge International Reading Center"/>
          <p:cNvPicPr>
            <a:picLocks noChangeAspect="1" noChangeArrowheads="1"/>
          </p:cNvPicPr>
          <p:nvPr/>
        </p:nvPicPr>
        <p:blipFill>
          <a:blip r:embed="rId7" cstate="print"/>
          <a:srcRect/>
          <a:stretch>
            <a:fillRect/>
          </a:stretch>
        </p:blipFill>
        <p:spPr bwMode="auto">
          <a:xfrm>
            <a:off x="5644" y="0"/>
            <a:ext cx="9144001" cy="1512543"/>
          </a:xfrm>
          <a:prstGeom prst="rect">
            <a:avLst/>
          </a:prstGeom>
          <a:noFill/>
        </p:spPr>
      </p:pic>
    </p:spTree>
    <p:extLst>
      <p:ext uri="{BB962C8B-B14F-4D97-AF65-F5344CB8AC3E}">
        <p14:creationId xmlns:p14="http://schemas.microsoft.com/office/powerpoint/2010/main" val="6722619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066800"/>
          </a:xfrm>
        </p:spPr>
        <p:txBody>
          <a:bodyPr>
            <a:normAutofit/>
          </a:bodyPr>
          <a:lstStyle/>
          <a:p>
            <a:r>
              <a:rPr lang="en-US" sz="4000" dirty="0" smtClean="0"/>
              <a:t>New </a:t>
            </a:r>
            <a:r>
              <a:rPr lang="en-US" sz="4000" dirty="0" err="1" smtClean="0"/>
              <a:t>Literacies</a:t>
            </a:r>
            <a:endParaRPr lang="en-US" sz="4000" dirty="0"/>
          </a:p>
        </p:txBody>
      </p:sp>
      <p:graphicFrame>
        <p:nvGraphicFramePr>
          <p:cNvPr id="5" name="Content Placeholder 4"/>
          <p:cNvGraphicFramePr>
            <a:graphicFrameLocks noGrp="1"/>
          </p:cNvGraphicFramePr>
          <p:nvPr>
            <p:ph idx="1"/>
          </p:nvPr>
        </p:nvGraphicFramePr>
        <p:xfrm>
          <a:off x="457200" y="2514600"/>
          <a:ext cx="8229600" cy="3611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UCF College of Education - Morgridge International Reading Center"/>
          <p:cNvPicPr>
            <a:picLocks noChangeAspect="1" noChangeArrowheads="1"/>
          </p:cNvPicPr>
          <p:nvPr/>
        </p:nvPicPr>
        <p:blipFill>
          <a:blip r:embed="rId7" cstate="print"/>
          <a:srcRect/>
          <a:stretch>
            <a:fillRect/>
          </a:stretch>
        </p:blipFill>
        <p:spPr bwMode="auto">
          <a:xfrm>
            <a:off x="5644" y="0"/>
            <a:ext cx="9144001" cy="1512543"/>
          </a:xfrm>
          <a:prstGeom prst="rect">
            <a:avLst/>
          </a:prstGeom>
          <a:noFill/>
        </p:spPr>
      </p:pic>
    </p:spTree>
    <p:extLst>
      <p:ext uri="{BB962C8B-B14F-4D97-AF65-F5344CB8AC3E}">
        <p14:creationId xmlns:p14="http://schemas.microsoft.com/office/powerpoint/2010/main" val="7063299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nvPr>
        </p:nvGraphicFramePr>
        <p:xfrm>
          <a:off x="5645" y="1512543"/>
          <a:ext cx="9144000" cy="5345455"/>
        </p:xfrm>
        <a:graphic>
          <a:graphicData uri="http://schemas.openxmlformats.org/drawingml/2006/table">
            <a:tbl>
              <a:tblPr bandRow="1">
                <a:tableStyleId>{5C22544A-7EE6-4342-B048-85BDC9FD1C3A}</a:tableStyleId>
              </a:tblPr>
              <a:tblGrid>
                <a:gridCol w="1828800"/>
                <a:gridCol w="1828800"/>
                <a:gridCol w="1828800"/>
                <a:gridCol w="1828800"/>
                <a:gridCol w="1828800"/>
              </a:tblGrid>
              <a:tr h="1069091">
                <a:tc>
                  <a:txBody>
                    <a:bodyPr/>
                    <a:lstStyle/>
                    <a:p>
                      <a:r>
                        <a:rPr lang="en-US" dirty="0" smtClean="0"/>
                        <a:t>ACCESS </a:t>
                      </a:r>
                    </a:p>
                    <a:p>
                      <a:r>
                        <a:rPr lang="en-US" dirty="0" smtClean="0"/>
                        <a:t>Mastery</a:t>
                      </a:r>
                      <a:endParaRPr lang="en-US" dirty="0"/>
                    </a:p>
                  </a:txBody>
                  <a:tcPr/>
                </a:tc>
                <a:tc>
                  <a:txBody>
                    <a:bodyPr/>
                    <a:lstStyle/>
                    <a:p>
                      <a:r>
                        <a:rPr lang="en-US" dirty="0" smtClean="0"/>
                        <a:t>BILINGUAL</a:t>
                      </a:r>
                    </a:p>
                    <a:p>
                      <a:r>
                        <a:rPr lang="en-US" dirty="0" smtClean="0"/>
                        <a:t>Multilingual</a:t>
                      </a:r>
                    </a:p>
                    <a:p>
                      <a:r>
                        <a:rPr lang="en-US" dirty="0" smtClean="0"/>
                        <a:t>English</a:t>
                      </a:r>
                      <a:r>
                        <a:rPr lang="en-US" baseline="0" dirty="0" smtClean="0"/>
                        <a:t> Learners</a:t>
                      </a:r>
                      <a:endParaRPr lang="en-US" dirty="0"/>
                    </a:p>
                  </a:txBody>
                  <a:tcPr/>
                </a:tc>
                <a:tc>
                  <a:txBody>
                    <a:bodyPr/>
                    <a:lstStyle/>
                    <a:p>
                      <a:r>
                        <a:rPr lang="en-US" dirty="0" smtClean="0"/>
                        <a:t>CONNECTED</a:t>
                      </a:r>
                    </a:p>
                    <a:p>
                      <a:r>
                        <a:rPr lang="en-US" dirty="0" smtClean="0"/>
                        <a:t>Virtual</a:t>
                      </a:r>
                    </a:p>
                    <a:p>
                      <a:r>
                        <a:rPr lang="en-US" dirty="0" smtClean="0"/>
                        <a:t>Authentic</a:t>
                      </a:r>
                      <a:endParaRPr lang="en-US" dirty="0"/>
                    </a:p>
                  </a:txBody>
                  <a:tcPr/>
                </a:tc>
                <a:tc>
                  <a:txBody>
                    <a:bodyPr/>
                    <a:lstStyle/>
                    <a:p>
                      <a:r>
                        <a:rPr lang="en-US" dirty="0" smtClean="0"/>
                        <a:t>DIFFERENTIATED</a:t>
                      </a:r>
                    </a:p>
                    <a:p>
                      <a:r>
                        <a:rPr lang="en-US" dirty="0" smtClean="0"/>
                        <a:t>Individualized</a:t>
                      </a:r>
                    </a:p>
                    <a:p>
                      <a:endParaRPr lang="en-US" dirty="0"/>
                    </a:p>
                  </a:txBody>
                  <a:tcPr/>
                </a:tc>
                <a:tc>
                  <a:txBody>
                    <a:bodyPr/>
                    <a:lstStyle/>
                    <a:p>
                      <a:r>
                        <a:rPr lang="en-US" dirty="0" smtClean="0"/>
                        <a:t>ENRICHMENT</a:t>
                      </a:r>
                    </a:p>
                    <a:p>
                      <a:r>
                        <a:rPr lang="en-US" dirty="0" smtClean="0"/>
                        <a:t>Virtual field</a:t>
                      </a:r>
                      <a:r>
                        <a:rPr lang="en-US" baseline="0" dirty="0" smtClean="0"/>
                        <a:t> trips</a:t>
                      </a:r>
                      <a:endParaRPr lang="en-US" dirty="0"/>
                    </a:p>
                  </a:txBody>
                  <a:tcPr/>
                </a:tc>
              </a:tr>
              <a:tr h="1069091">
                <a:tc>
                  <a:txBody>
                    <a:bodyPr/>
                    <a:lstStyle/>
                    <a:p>
                      <a:r>
                        <a:rPr lang="en-US" dirty="0" smtClean="0"/>
                        <a:t>FUTURE</a:t>
                      </a:r>
                      <a:endParaRPr lang="en-US" dirty="0"/>
                    </a:p>
                  </a:txBody>
                  <a:tcPr/>
                </a:tc>
                <a:tc>
                  <a:txBody>
                    <a:bodyPr/>
                    <a:lstStyle/>
                    <a:p>
                      <a:r>
                        <a:rPr lang="en-US" dirty="0" smtClean="0"/>
                        <a:t>GLOBAL</a:t>
                      </a:r>
                      <a:endParaRPr lang="en-US" dirty="0"/>
                    </a:p>
                  </a:txBody>
                  <a:tcPr/>
                </a:tc>
                <a:tc>
                  <a:txBody>
                    <a:bodyPr/>
                    <a:lstStyle/>
                    <a:p>
                      <a:r>
                        <a:rPr lang="en-US" dirty="0" smtClean="0"/>
                        <a:t>HYPERTEXT</a:t>
                      </a:r>
                    </a:p>
                    <a:p>
                      <a:r>
                        <a:rPr lang="en-US" dirty="0" smtClean="0"/>
                        <a:t>Hyperlinks</a:t>
                      </a:r>
                    </a:p>
                    <a:p>
                      <a:r>
                        <a:rPr lang="en-US" dirty="0" smtClean="0"/>
                        <a:t>Multitasking</a:t>
                      </a:r>
                      <a:endParaRPr lang="en-US" dirty="0"/>
                    </a:p>
                  </a:txBody>
                  <a:tcPr/>
                </a:tc>
                <a:tc>
                  <a:txBody>
                    <a:bodyPr/>
                    <a:lstStyle/>
                    <a:p>
                      <a:r>
                        <a:rPr lang="en-US" dirty="0" smtClean="0"/>
                        <a:t>INTERACTIVITY</a:t>
                      </a:r>
                    </a:p>
                    <a:p>
                      <a:r>
                        <a:rPr lang="en-US" dirty="0" smtClean="0"/>
                        <a:t>International</a:t>
                      </a:r>
                    </a:p>
                    <a:p>
                      <a:r>
                        <a:rPr lang="en-US" dirty="0" smtClean="0"/>
                        <a:t>Intercultural</a:t>
                      </a:r>
                      <a:endParaRPr lang="en-US" dirty="0"/>
                    </a:p>
                  </a:txBody>
                  <a:tcPr/>
                </a:tc>
                <a:tc>
                  <a:txBody>
                    <a:bodyPr/>
                    <a:lstStyle/>
                    <a:p>
                      <a:r>
                        <a:rPr lang="en-US" dirty="0" smtClean="0"/>
                        <a:t>JOURNEYS </a:t>
                      </a:r>
                    </a:p>
                    <a:p>
                      <a:r>
                        <a:rPr lang="en-US" dirty="0" smtClean="0"/>
                        <a:t>Stories</a:t>
                      </a:r>
                    </a:p>
                    <a:p>
                      <a:r>
                        <a:rPr lang="en-US" dirty="0" smtClean="0"/>
                        <a:t>Relativity</a:t>
                      </a:r>
                      <a:endParaRPr lang="en-US" dirty="0"/>
                    </a:p>
                  </a:txBody>
                  <a:tcPr/>
                </a:tc>
              </a:tr>
              <a:tr h="1069091">
                <a:tc>
                  <a:txBody>
                    <a:bodyPr/>
                    <a:lstStyle/>
                    <a:p>
                      <a:r>
                        <a:rPr lang="en-US" dirty="0" smtClean="0"/>
                        <a:t>KNOWLEDGE</a:t>
                      </a:r>
                    </a:p>
                    <a:p>
                      <a:r>
                        <a:rPr lang="en-US" dirty="0" smtClean="0"/>
                        <a:t>Constructivist</a:t>
                      </a:r>
                    </a:p>
                    <a:p>
                      <a:endParaRPr lang="en-US" dirty="0"/>
                    </a:p>
                  </a:txBody>
                  <a:tcPr/>
                </a:tc>
                <a:tc>
                  <a:txBody>
                    <a:bodyPr/>
                    <a:lstStyle/>
                    <a:p>
                      <a:r>
                        <a:rPr lang="en-US" dirty="0" smtClean="0"/>
                        <a:t>LITERACIES</a:t>
                      </a:r>
                    </a:p>
                    <a:p>
                      <a:r>
                        <a:rPr lang="en-US" dirty="0" smtClean="0"/>
                        <a:t>Best Practices</a:t>
                      </a:r>
                      <a:endParaRPr lang="en-US" dirty="0"/>
                    </a:p>
                  </a:txBody>
                  <a:tcPr/>
                </a:tc>
                <a:tc>
                  <a:txBody>
                    <a:bodyPr/>
                    <a:lstStyle/>
                    <a:p>
                      <a:r>
                        <a:rPr lang="en-US" dirty="0" smtClean="0"/>
                        <a:t>MULTICULTURAL</a:t>
                      </a:r>
                      <a:endParaRPr lang="en-US" dirty="0"/>
                    </a:p>
                  </a:txBody>
                  <a:tcPr/>
                </a:tc>
                <a:tc>
                  <a:txBody>
                    <a:bodyPr/>
                    <a:lstStyle/>
                    <a:p>
                      <a:r>
                        <a:rPr lang="en-US" dirty="0" smtClean="0"/>
                        <a:t>NATIONAL</a:t>
                      </a:r>
                      <a:endParaRPr lang="en-US" dirty="0"/>
                    </a:p>
                  </a:txBody>
                  <a:tcPr/>
                </a:tc>
                <a:tc>
                  <a:txBody>
                    <a:bodyPr/>
                    <a:lstStyle/>
                    <a:p>
                      <a:r>
                        <a:rPr lang="en-US" dirty="0" smtClean="0"/>
                        <a:t>OPPORTUNITY</a:t>
                      </a:r>
                      <a:endParaRPr lang="en-US" dirty="0"/>
                    </a:p>
                  </a:txBody>
                  <a:tcPr/>
                </a:tc>
              </a:tr>
              <a:tr h="1069091">
                <a:tc>
                  <a:txBody>
                    <a:bodyPr/>
                    <a:lstStyle/>
                    <a:p>
                      <a:r>
                        <a:rPr lang="en-US" dirty="0" smtClean="0"/>
                        <a:t>PRODUCTIVITY</a:t>
                      </a:r>
                    </a:p>
                    <a:p>
                      <a:r>
                        <a:rPr lang="en-US" dirty="0" smtClean="0"/>
                        <a:t>Creative</a:t>
                      </a:r>
                      <a:r>
                        <a:rPr lang="en-US" baseline="0" dirty="0" smtClean="0"/>
                        <a:t> programs</a:t>
                      </a:r>
                      <a:endParaRPr lang="en-US" dirty="0"/>
                    </a:p>
                  </a:txBody>
                  <a:tcPr/>
                </a:tc>
                <a:tc>
                  <a:txBody>
                    <a:bodyPr/>
                    <a:lstStyle/>
                    <a:p>
                      <a:r>
                        <a:rPr lang="en-US" dirty="0" smtClean="0"/>
                        <a:t>QUESTIONING</a:t>
                      </a:r>
                      <a:endParaRPr lang="en-US" dirty="0"/>
                    </a:p>
                  </a:txBody>
                  <a:tcPr/>
                </a:tc>
                <a:tc>
                  <a:txBody>
                    <a:bodyPr/>
                    <a:lstStyle/>
                    <a:p>
                      <a:r>
                        <a:rPr lang="en-US" dirty="0" smtClean="0"/>
                        <a:t>RESOURCES</a:t>
                      </a:r>
                    </a:p>
                    <a:p>
                      <a:r>
                        <a:rPr lang="en-US" baseline="0" dirty="0" smtClean="0"/>
                        <a:t>Clearinghouse</a:t>
                      </a:r>
                    </a:p>
                    <a:p>
                      <a:r>
                        <a:rPr lang="en-US" baseline="0" dirty="0" smtClean="0"/>
                        <a:t>Research </a:t>
                      </a:r>
                      <a:endParaRPr lang="en-US" dirty="0"/>
                    </a:p>
                  </a:txBody>
                  <a:tcPr/>
                </a:tc>
                <a:tc>
                  <a:txBody>
                    <a:bodyPr/>
                    <a:lstStyle/>
                    <a:p>
                      <a:r>
                        <a:rPr lang="en-US" dirty="0" smtClean="0"/>
                        <a:t>STIMULATING</a:t>
                      </a:r>
                    </a:p>
                    <a:p>
                      <a:r>
                        <a:rPr lang="en-US" dirty="0" smtClean="0"/>
                        <a:t>Skill development</a:t>
                      </a:r>
                      <a:endParaRPr lang="en-US" dirty="0"/>
                    </a:p>
                  </a:txBody>
                  <a:tcPr/>
                </a:tc>
                <a:tc>
                  <a:txBody>
                    <a:bodyPr/>
                    <a:lstStyle/>
                    <a:p>
                      <a:r>
                        <a:rPr lang="en-US" dirty="0" smtClean="0"/>
                        <a:t>TRANSCENDING</a:t>
                      </a:r>
                    </a:p>
                    <a:p>
                      <a:r>
                        <a:rPr lang="en-US" dirty="0" smtClean="0"/>
                        <a:t>Borders,</a:t>
                      </a:r>
                      <a:r>
                        <a:rPr lang="en-US" baseline="0" dirty="0" smtClean="0"/>
                        <a:t> Time, Space</a:t>
                      </a:r>
                      <a:endParaRPr lang="en-US" dirty="0"/>
                    </a:p>
                  </a:txBody>
                  <a:tcPr/>
                </a:tc>
              </a:tr>
              <a:tr h="1069091">
                <a:tc>
                  <a:txBody>
                    <a:bodyPr/>
                    <a:lstStyle/>
                    <a:p>
                      <a:r>
                        <a:rPr lang="en-US" dirty="0" smtClean="0"/>
                        <a:t>UNDERSERVED</a:t>
                      </a:r>
                    </a:p>
                    <a:p>
                      <a:endParaRPr lang="en-US" dirty="0"/>
                    </a:p>
                  </a:txBody>
                  <a:tcPr/>
                </a:tc>
                <a:tc>
                  <a:txBody>
                    <a:bodyPr/>
                    <a:lstStyle/>
                    <a:p>
                      <a:r>
                        <a:rPr lang="en-US" dirty="0" smtClean="0"/>
                        <a:t>VIRTUAL</a:t>
                      </a:r>
                    </a:p>
                    <a:p>
                      <a:r>
                        <a:rPr lang="en-US" dirty="0" smtClean="0"/>
                        <a:t>Realities</a:t>
                      </a:r>
                    </a:p>
                    <a:p>
                      <a:r>
                        <a:rPr lang="en-US" dirty="0" smtClean="0"/>
                        <a:t>Avatars</a:t>
                      </a:r>
                      <a:endParaRPr lang="en-US" dirty="0"/>
                    </a:p>
                  </a:txBody>
                  <a:tcPr/>
                </a:tc>
                <a:tc>
                  <a:txBody>
                    <a:bodyPr/>
                    <a:lstStyle/>
                    <a:p>
                      <a:r>
                        <a:rPr lang="en-US" dirty="0" smtClean="0"/>
                        <a:t>WORLD OUTREACH</a:t>
                      </a:r>
                      <a:endParaRPr lang="en-US" dirty="0"/>
                    </a:p>
                  </a:txBody>
                  <a:tcPr/>
                </a:tc>
                <a:tc>
                  <a:txBody>
                    <a:bodyPr/>
                    <a:lstStyle/>
                    <a:p>
                      <a:r>
                        <a:rPr lang="en-US" dirty="0" smtClean="0"/>
                        <a:t>X  GENERATION</a:t>
                      </a:r>
                    </a:p>
                    <a:p>
                      <a:r>
                        <a:rPr lang="en-US" dirty="0" smtClean="0"/>
                        <a:t>WIRED</a:t>
                      </a:r>
                      <a:endParaRPr lang="en-US" dirty="0"/>
                    </a:p>
                  </a:txBody>
                  <a:tcPr/>
                </a:tc>
                <a:tc>
                  <a:txBody>
                    <a:bodyPr/>
                    <a:lstStyle/>
                    <a:p>
                      <a:r>
                        <a:rPr lang="en-US" dirty="0" smtClean="0"/>
                        <a:t>YEAR</a:t>
                      </a:r>
                      <a:r>
                        <a:rPr lang="en-US" baseline="0" dirty="0" smtClean="0"/>
                        <a:t> ROUND</a:t>
                      </a:r>
                      <a:endParaRPr lang="en-US" dirty="0" smtClean="0"/>
                    </a:p>
                    <a:p>
                      <a:endParaRPr lang="en-US" dirty="0" smtClean="0"/>
                    </a:p>
                    <a:p>
                      <a:r>
                        <a:rPr lang="en-US" dirty="0" smtClean="0"/>
                        <a:t>ZENITH</a:t>
                      </a:r>
                      <a:endParaRPr lang="en-US" dirty="0"/>
                    </a:p>
                  </a:txBody>
                  <a:tcPr/>
                </a:tc>
              </a:tr>
            </a:tbl>
          </a:graphicData>
        </a:graphic>
      </p:graphicFrame>
      <p:pic>
        <p:nvPicPr>
          <p:cNvPr id="4" name="Picture 3" descr="UCF College of Education - Morgridge International Reading Center"/>
          <p:cNvPicPr>
            <a:picLocks noChangeAspect="1" noChangeArrowheads="1"/>
          </p:cNvPicPr>
          <p:nvPr/>
        </p:nvPicPr>
        <p:blipFill>
          <a:blip r:embed="rId2" cstate="print"/>
          <a:srcRect/>
          <a:stretch>
            <a:fillRect/>
          </a:stretch>
        </p:blipFill>
        <p:spPr bwMode="auto">
          <a:xfrm>
            <a:off x="5644" y="0"/>
            <a:ext cx="9144001" cy="1512543"/>
          </a:xfrm>
          <a:prstGeom prst="rect">
            <a:avLst/>
          </a:prstGeom>
          <a:noFill/>
        </p:spPr>
      </p:pic>
    </p:spTree>
    <p:extLst>
      <p:ext uri="{BB962C8B-B14F-4D97-AF65-F5344CB8AC3E}">
        <p14:creationId xmlns:p14="http://schemas.microsoft.com/office/powerpoint/2010/main" val="32901873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4400" y="2057400"/>
            <a:ext cx="7696200" cy="3200400"/>
          </a:xfrm>
        </p:spPr>
        <p:txBody>
          <a:bodyPr>
            <a:normAutofit fontScale="92500" lnSpcReduction="10000"/>
          </a:bodyPr>
          <a:lstStyle/>
          <a:p>
            <a:pPr marL="0" indent="0">
              <a:buNone/>
            </a:pPr>
            <a:r>
              <a:rPr lang="en-US" dirty="0" smtClean="0">
                <a:solidFill>
                  <a:schemeClr val="accent2">
                    <a:lumMod val="75000"/>
                  </a:schemeClr>
                </a:solidFill>
              </a:rPr>
              <a:t>Questions and Discussion</a:t>
            </a:r>
          </a:p>
          <a:p>
            <a:pPr marL="0" indent="0">
              <a:buNone/>
            </a:pPr>
            <a:endParaRPr lang="en-US" dirty="0" smtClean="0">
              <a:solidFill>
                <a:schemeClr val="accent2">
                  <a:lumMod val="75000"/>
                </a:schemeClr>
              </a:solidFill>
            </a:endParaRPr>
          </a:p>
          <a:p>
            <a:pPr marL="0" indent="0">
              <a:buNone/>
            </a:pPr>
            <a:r>
              <a:rPr lang="en-US" dirty="0" smtClean="0"/>
              <a:t>Enrique A. Puig – theoretical foundation</a:t>
            </a:r>
          </a:p>
          <a:p>
            <a:pPr marL="0" indent="0">
              <a:buNone/>
            </a:pPr>
            <a:r>
              <a:rPr lang="en-US" dirty="0" smtClean="0"/>
              <a:t>Sandra L. Robinson – historical perspective</a:t>
            </a:r>
          </a:p>
          <a:p>
            <a:pPr marL="0" indent="0">
              <a:buNone/>
            </a:pPr>
            <a:r>
              <a:rPr lang="en-US" dirty="0" smtClean="0"/>
              <a:t>Michael L. Grego – educational leadership</a:t>
            </a:r>
          </a:p>
          <a:p>
            <a:pPr marL="0" indent="0">
              <a:buNone/>
            </a:pPr>
            <a:r>
              <a:rPr lang="en-US" dirty="0" smtClean="0"/>
              <a:t>Gillian I. Eriksson – diverse populations</a:t>
            </a:r>
            <a:endParaRPr lang="en-US" dirty="0"/>
          </a:p>
        </p:txBody>
      </p:sp>
      <p:pic>
        <p:nvPicPr>
          <p:cNvPr id="4" name="Picture 3" descr="UCF College of Education - Morgridge International Reading Center"/>
          <p:cNvPicPr>
            <a:picLocks noChangeAspect="1" noChangeArrowheads="1"/>
          </p:cNvPicPr>
          <p:nvPr/>
        </p:nvPicPr>
        <p:blipFill>
          <a:blip r:embed="rId2" cstate="print"/>
          <a:srcRect/>
          <a:stretch>
            <a:fillRect/>
          </a:stretch>
        </p:blipFill>
        <p:spPr bwMode="auto">
          <a:xfrm>
            <a:off x="0" y="0"/>
            <a:ext cx="9144001" cy="1512543"/>
          </a:xfrm>
          <a:prstGeom prst="rect">
            <a:avLst/>
          </a:prstGeom>
          <a:noFill/>
        </p:spPr>
      </p:pic>
    </p:spTree>
    <p:extLst>
      <p:ext uri="{BB962C8B-B14F-4D97-AF65-F5344CB8AC3E}">
        <p14:creationId xmlns:p14="http://schemas.microsoft.com/office/powerpoint/2010/main" val="21124657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ed.ucf.edu\Department\Homes02\epuig\Desktop\MIRC\MIRC 6-15-11 0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055"/>
          <a:stretch/>
        </p:blipFill>
        <p:spPr bwMode="auto">
          <a:xfrm>
            <a:off x="0" y="1512542"/>
            <a:ext cx="9144000" cy="53454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05000" y="152400"/>
            <a:ext cx="5105400" cy="1200329"/>
          </a:xfrm>
          <a:prstGeom prst="rect">
            <a:avLst/>
          </a:prstGeom>
          <a:noFill/>
        </p:spPr>
        <p:txBody>
          <a:bodyPr wrap="square" rtlCol="0">
            <a:spAutoFit/>
          </a:bodyPr>
          <a:lstStyle/>
          <a:p>
            <a:r>
              <a:rPr lang="en-US" sz="7200" dirty="0"/>
              <a:t>m</a:t>
            </a:r>
            <a:r>
              <a:rPr lang="en-US" sz="7200" dirty="0" smtClean="0"/>
              <a:t>irc.ucf.edu</a:t>
            </a:r>
            <a:endParaRPr lang="en-US" sz="7200" dirty="0"/>
          </a:p>
        </p:txBody>
      </p:sp>
    </p:spTree>
    <p:extLst>
      <p:ext uri="{BB962C8B-B14F-4D97-AF65-F5344CB8AC3E}">
        <p14:creationId xmlns:p14="http://schemas.microsoft.com/office/powerpoint/2010/main" val="2751191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marL="0" indent="0">
              <a:buNone/>
            </a:pPr>
            <a:r>
              <a:rPr lang="en-US" sz="2400" dirty="0" smtClean="0">
                <a:solidFill>
                  <a:schemeClr val="accent2">
                    <a:lumMod val="75000"/>
                  </a:schemeClr>
                </a:solidFill>
              </a:rPr>
              <a:t>Theoretical foundation:</a:t>
            </a:r>
          </a:p>
          <a:p>
            <a:pPr lvl="0"/>
            <a:r>
              <a:rPr lang="en-US" sz="2400" dirty="0"/>
              <a:t>Literacy learning is complex (Clay, 2001)</a:t>
            </a:r>
          </a:p>
          <a:p>
            <a:pPr lvl="0"/>
            <a:r>
              <a:rPr lang="en-US" sz="2400" dirty="0"/>
              <a:t>Literacy enterprises are an aesthetic as well as an efferent endeavor (Rosenblatt, 1978)</a:t>
            </a:r>
          </a:p>
          <a:p>
            <a:pPr lvl="0"/>
            <a:r>
              <a:rPr lang="en-US" sz="2400" dirty="0"/>
              <a:t>Knowledge is socially constructed (Vygotsky, 1978)</a:t>
            </a:r>
          </a:p>
          <a:p>
            <a:pPr lvl="0"/>
            <a:r>
              <a:rPr lang="en-US" sz="2400" dirty="0"/>
              <a:t>Attention, motivation, and situation need to be in harmony for learning to be productive (Csíkszentmihályi, 1997)</a:t>
            </a:r>
          </a:p>
          <a:p>
            <a:pPr lvl="0"/>
            <a:r>
              <a:rPr lang="en-US" sz="2400" dirty="0"/>
              <a:t>Opposing views are seen as strengths rather than hurdles towards seeking solutions (</a:t>
            </a:r>
            <a:r>
              <a:rPr lang="en-US" sz="2400" dirty="0" err="1"/>
              <a:t>Bakhtin</a:t>
            </a:r>
            <a:r>
              <a:rPr lang="en-US" sz="2400" dirty="0"/>
              <a:t>, 1981)</a:t>
            </a:r>
          </a:p>
          <a:p>
            <a:pPr lvl="0"/>
            <a:r>
              <a:rPr lang="en-US" sz="2400" dirty="0"/>
              <a:t>Adult learning is a solution-seeking endeavor  (Knowles, 1984)</a:t>
            </a:r>
          </a:p>
          <a:p>
            <a:pPr lvl="0"/>
            <a:r>
              <a:rPr lang="en-US" sz="2400" dirty="0"/>
              <a:t>Universal conditions of learning need to be in place for optimal literacy learning to occur (</a:t>
            </a:r>
            <a:r>
              <a:rPr lang="en-US" sz="2400" dirty="0" err="1"/>
              <a:t>Cambourne</a:t>
            </a:r>
            <a:r>
              <a:rPr lang="en-US" sz="2400" dirty="0"/>
              <a:t>, 1988</a:t>
            </a:r>
            <a:r>
              <a:rPr lang="en-US" sz="2400" dirty="0" smtClean="0"/>
              <a:t>)</a:t>
            </a:r>
            <a:endParaRPr lang="en-US" sz="2400" dirty="0"/>
          </a:p>
        </p:txBody>
      </p:sp>
      <p:pic>
        <p:nvPicPr>
          <p:cNvPr id="4" name="Picture 3" descr="UCF College of Education - Morgridge International Reading Center"/>
          <p:cNvPicPr>
            <a:picLocks noChangeAspect="1" noChangeArrowheads="1"/>
          </p:cNvPicPr>
          <p:nvPr/>
        </p:nvPicPr>
        <p:blipFill>
          <a:blip r:embed="rId2" cstate="print"/>
          <a:srcRect/>
          <a:stretch>
            <a:fillRect/>
          </a:stretch>
        </p:blipFill>
        <p:spPr bwMode="auto">
          <a:xfrm>
            <a:off x="0" y="0"/>
            <a:ext cx="9144001" cy="1512543"/>
          </a:xfrm>
          <a:prstGeom prst="rect">
            <a:avLst/>
          </a:prstGeom>
          <a:noFill/>
        </p:spPr>
      </p:pic>
    </p:spTree>
    <p:extLst>
      <p:ext uri="{BB962C8B-B14F-4D97-AF65-F5344CB8AC3E}">
        <p14:creationId xmlns:p14="http://schemas.microsoft.com/office/powerpoint/2010/main" val="9038209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a:solidFill>
                  <a:schemeClr val="accent2">
                    <a:lumMod val="75000"/>
                  </a:schemeClr>
                </a:solidFill>
              </a:rPr>
              <a:t>U</a:t>
            </a:r>
            <a:r>
              <a:rPr lang="en-US" dirty="0" smtClean="0">
                <a:solidFill>
                  <a:schemeClr val="accent2">
                    <a:lumMod val="75000"/>
                  </a:schemeClr>
                </a:solidFill>
              </a:rPr>
              <a:t>niversity-based </a:t>
            </a:r>
            <a:r>
              <a:rPr lang="en-US" dirty="0">
                <a:solidFill>
                  <a:schemeClr val="accent2">
                    <a:lumMod val="75000"/>
                  </a:schemeClr>
                </a:solidFill>
              </a:rPr>
              <a:t>research scholar/ </a:t>
            </a:r>
            <a:endParaRPr lang="en-US" dirty="0" smtClean="0">
              <a:solidFill>
                <a:schemeClr val="accent2">
                  <a:lumMod val="75000"/>
                </a:schemeClr>
              </a:solidFill>
            </a:endParaRPr>
          </a:p>
          <a:p>
            <a:pPr marL="0" indent="0" algn="ctr">
              <a:buNone/>
            </a:pPr>
            <a:r>
              <a:rPr lang="en-US" dirty="0">
                <a:solidFill>
                  <a:schemeClr val="accent2">
                    <a:lumMod val="75000"/>
                  </a:schemeClr>
                </a:solidFill>
              </a:rPr>
              <a:t>S</a:t>
            </a:r>
            <a:r>
              <a:rPr lang="en-US" dirty="0" smtClean="0">
                <a:solidFill>
                  <a:schemeClr val="accent2">
                    <a:lumMod val="75000"/>
                  </a:schemeClr>
                </a:solidFill>
              </a:rPr>
              <a:t>chool-based </a:t>
            </a:r>
            <a:r>
              <a:rPr lang="en-US" dirty="0">
                <a:solidFill>
                  <a:schemeClr val="accent2">
                    <a:lumMod val="75000"/>
                  </a:schemeClr>
                </a:solidFill>
              </a:rPr>
              <a:t>practitioner scholar</a:t>
            </a:r>
          </a:p>
        </p:txBody>
      </p:sp>
      <p:pic>
        <p:nvPicPr>
          <p:cNvPr id="4" name="Picture 3" descr="UCF College of Education - Morgridge International Reading Center"/>
          <p:cNvPicPr>
            <a:picLocks noChangeAspect="1" noChangeArrowheads="1"/>
          </p:cNvPicPr>
          <p:nvPr/>
        </p:nvPicPr>
        <p:blipFill>
          <a:blip r:embed="rId2" cstate="print"/>
          <a:srcRect/>
          <a:stretch>
            <a:fillRect/>
          </a:stretch>
        </p:blipFill>
        <p:spPr bwMode="auto">
          <a:xfrm>
            <a:off x="0" y="0"/>
            <a:ext cx="9144001" cy="1512543"/>
          </a:xfrm>
          <a:prstGeom prst="rect">
            <a:avLst/>
          </a:prstGeom>
          <a:noFill/>
        </p:spPr>
      </p:pic>
      <p:sp>
        <p:nvSpPr>
          <p:cNvPr id="5" name="TextBox 4"/>
          <p:cNvSpPr txBox="1"/>
          <p:nvPr/>
        </p:nvSpPr>
        <p:spPr>
          <a:xfrm>
            <a:off x="1447800" y="3048000"/>
            <a:ext cx="6705600" cy="2308324"/>
          </a:xfrm>
          <a:prstGeom prst="rect">
            <a:avLst/>
          </a:prstGeom>
          <a:noFill/>
        </p:spPr>
        <p:txBody>
          <a:bodyPr wrap="square" rtlCol="0">
            <a:spAutoFit/>
          </a:bodyPr>
          <a:lstStyle/>
          <a:p>
            <a:pPr marL="285750" indent="-285750">
              <a:buFont typeface="Arial" pitchFamily="34" charset="0"/>
              <a:buChar char="•"/>
            </a:pPr>
            <a:r>
              <a:rPr lang="en-US" sz="2400" dirty="0" smtClean="0"/>
              <a:t>Florida Literacy and International Reading (FLaIR) Fellows</a:t>
            </a:r>
          </a:p>
          <a:p>
            <a:pPr marL="285750" indent="-285750">
              <a:buFont typeface="Arial" pitchFamily="34" charset="0"/>
              <a:buChar char="•"/>
            </a:pPr>
            <a:r>
              <a:rPr lang="en-US" sz="2400" dirty="0" smtClean="0"/>
              <a:t>International Collaborative Partnerships</a:t>
            </a:r>
          </a:p>
          <a:p>
            <a:pPr marL="285750" indent="-285750">
              <a:buFont typeface="Arial" pitchFamily="34" charset="0"/>
              <a:buChar char="•"/>
            </a:pPr>
            <a:r>
              <a:rPr lang="en-US" sz="2400" dirty="0" smtClean="0"/>
              <a:t>International Society for the Social Studies</a:t>
            </a:r>
          </a:p>
          <a:p>
            <a:pPr marL="285750" indent="-285750">
              <a:buFont typeface="Arial" pitchFamily="34" charset="0"/>
              <a:buChar char="•"/>
            </a:pPr>
            <a:r>
              <a:rPr lang="en-US" sz="2400" dirty="0" smtClean="0"/>
              <a:t>Florida Literacy Coaches association</a:t>
            </a:r>
          </a:p>
          <a:p>
            <a:pPr marL="285750" indent="-285750">
              <a:buFont typeface="Arial" pitchFamily="34" charset="0"/>
              <a:buChar char="•"/>
            </a:pPr>
            <a:r>
              <a:rPr lang="en-US" sz="2400" dirty="0" smtClean="0"/>
              <a:t>Pre-K – 12 Classroom Teachers</a:t>
            </a:r>
            <a:endParaRPr lang="en-US" sz="2400" dirty="0"/>
          </a:p>
        </p:txBody>
      </p:sp>
    </p:spTree>
    <p:extLst>
      <p:ext uri="{BB962C8B-B14F-4D97-AF65-F5344CB8AC3E}">
        <p14:creationId xmlns:p14="http://schemas.microsoft.com/office/powerpoint/2010/main" val="1699894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597348559"/>
              </p:ext>
            </p:extLst>
          </p:nvPr>
        </p:nvGraphicFramePr>
        <p:xfrm>
          <a:off x="1066800" y="1512543"/>
          <a:ext cx="7074445" cy="5326511"/>
        </p:xfrm>
        <a:graphic>
          <a:graphicData uri="http://schemas.openxmlformats.org/presentationml/2006/ole">
            <mc:AlternateContent xmlns:mc="http://schemas.openxmlformats.org/markup-compatibility/2006">
              <mc:Choice xmlns:v="urn:schemas-microsoft-com:vml" Requires="v">
                <p:oleObj spid="_x0000_s1028" name="Slide" r:id="rId3" imgW="4570388" imgH="3427437" progId="PowerPoint.Slide.12">
                  <p:embed/>
                </p:oleObj>
              </mc:Choice>
              <mc:Fallback>
                <p:oleObj name="Slide" r:id="rId3" imgW="4570388" imgH="3427437" progId="PowerPoint.Slide.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512543"/>
                        <a:ext cx="7074445" cy="5326511"/>
                      </a:xfrm>
                      <a:prstGeom prst="rect">
                        <a:avLst/>
                      </a:prstGeom>
                      <a:noFill/>
                      <a:ln>
                        <a:noFill/>
                      </a:ln>
                    </p:spPr>
                  </p:pic>
                </p:oleObj>
              </mc:Fallback>
            </mc:AlternateContent>
          </a:graphicData>
        </a:graphic>
      </p:graphicFrame>
      <p:sp>
        <p:nvSpPr>
          <p:cNvPr id="2" name="Title 1"/>
          <p:cNvSpPr>
            <a:spLocks noGrp="1"/>
          </p:cNvSpPr>
          <p:nvPr>
            <p:ph type="title"/>
          </p:nvPr>
        </p:nvSpPr>
        <p:spPr/>
        <p:txBody>
          <a:bodyPr/>
          <a:lstStyle/>
          <a:p>
            <a:endParaRPr lang="en-US"/>
          </a:p>
        </p:txBody>
      </p:sp>
      <p:pic>
        <p:nvPicPr>
          <p:cNvPr id="4" name="Picture 3" descr="UCF College of Education - Morgridge International Reading Center"/>
          <p:cNvPicPr>
            <a:picLocks noChangeAspect="1" noChangeArrowheads="1"/>
          </p:cNvPicPr>
          <p:nvPr/>
        </p:nvPicPr>
        <p:blipFill>
          <a:blip r:embed="rId5" cstate="print"/>
          <a:srcRect/>
          <a:stretch>
            <a:fillRect/>
          </a:stretch>
        </p:blipFill>
        <p:spPr bwMode="auto">
          <a:xfrm>
            <a:off x="0" y="0"/>
            <a:ext cx="9144001" cy="1512543"/>
          </a:xfrm>
          <a:prstGeom prst="rect">
            <a:avLst/>
          </a:prstGeom>
          <a:noFill/>
        </p:spPr>
      </p:pic>
    </p:spTree>
    <p:extLst>
      <p:ext uri="{BB962C8B-B14F-4D97-AF65-F5344CB8AC3E}">
        <p14:creationId xmlns:p14="http://schemas.microsoft.com/office/powerpoint/2010/main" val="26165579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600200"/>
            <a:ext cx="8763000" cy="4525963"/>
          </a:xfrm>
        </p:spPr>
        <p:txBody>
          <a:bodyPr/>
          <a:lstStyle/>
          <a:p>
            <a:pPr marL="0" indent="0" algn="ctr">
              <a:buNone/>
            </a:pPr>
            <a:r>
              <a:rPr lang="en-US" dirty="0">
                <a:solidFill>
                  <a:schemeClr val="accent2">
                    <a:lumMod val="75000"/>
                  </a:schemeClr>
                </a:solidFill>
              </a:rPr>
              <a:t>L</a:t>
            </a:r>
            <a:r>
              <a:rPr lang="en-US" dirty="0" smtClean="0">
                <a:solidFill>
                  <a:schemeClr val="accent2">
                    <a:lumMod val="75000"/>
                  </a:schemeClr>
                </a:solidFill>
              </a:rPr>
              <a:t>iteracy </a:t>
            </a:r>
            <a:r>
              <a:rPr lang="en-US" dirty="0">
                <a:solidFill>
                  <a:schemeClr val="accent2">
                    <a:lumMod val="75000"/>
                  </a:schemeClr>
                </a:solidFill>
              </a:rPr>
              <a:t>coaching from an ethnographic perspective</a:t>
            </a:r>
          </a:p>
        </p:txBody>
      </p:sp>
      <p:pic>
        <p:nvPicPr>
          <p:cNvPr id="4" name="Picture 3" descr="UCF College of Education - Morgridge International Reading Center"/>
          <p:cNvPicPr>
            <a:picLocks noChangeAspect="1" noChangeArrowheads="1"/>
          </p:cNvPicPr>
          <p:nvPr/>
        </p:nvPicPr>
        <p:blipFill>
          <a:blip r:embed="rId2" cstate="print"/>
          <a:srcRect/>
          <a:stretch>
            <a:fillRect/>
          </a:stretch>
        </p:blipFill>
        <p:spPr bwMode="auto">
          <a:xfrm>
            <a:off x="-2" y="0"/>
            <a:ext cx="9144001" cy="1512543"/>
          </a:xfrm>
          <a:prstGeom prst="rect">
            <a:avLst/>
          </a:prstGeom>
          <a:noFill/>
        </p:spPr>
      </p:pic>
      <p:pic>
        <p:nvPicPr>
          <p:cNvPr id="2069"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498" y="2149365"/>
            <a:ext cx="4191000" cy="457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64345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a:solidFill>
                  <a:schemeClr val="accent2">
                    <a:lumMod val="75000"/>
                  </a:schemeClr>
                </a:solidFill>
              </a:rPr>
              <a:t>Critical role of developing a common language in a professional learning community</a:t>
            </a:r>
          </a:p>
          <a:p>
            <a:pPr marL="0" indent="0">
              <a:buNone/>
            </a:pPr>
            <a:endParaRPr lang="en-US" dirty="0"/>
          </a:p>
        </p:txBody>
      </p:sp>
      <p:pic>
        <p:nvPicPr>
          <p:cNvPr id="4" name="Picture 3" descr="UCF College of Education - Morgridge International Reading Center"/>
          <p:cNvPicPr>
            <a:picLocks noChangeAspect="1" noChangeArrowheads="1"/>
          </p:cNvPicPr>
          <p:nvPr/>
        </p:nvPicPr>
        <p:blipFill>
          <a:blip r:embed="rId2" cstate="print"/>
          <a:srcRect/>
          <a:stretch>
            <a:fillRect/>
          </a:stretch>
        </p:blipFill>
        <p:spPr bwMode="auto">
          <a:xfrm>
            <a:off x="5644" y="0"/>
            <a:ext cx="9144001" cy="1512543"/>
          </a:xfrm>
          <a:prstGeom prst="rect">
            <a:avLst/>
          </a:prstGeom>
          <a:noFill/>
        </p:spPr>
      </p:pic>
      <p:sp>
        <p:nvSpPr>
          <p:cNvPr id="5" name="Rectangle 4"/>
          <p:cNvSpPr/>
          <p:nvPr/>
        </p:nvSpPr>
        <p:spPr>
          <a:xfrm>
            <a:off x="685800" y="2895600"/>
            <a:ext cx="7924800" cy="4007251"/>
          </a:xfrm>
          <a:prstGeom prst="rect">
            <a:avLst/>
          </a:prstGeom>
        </p:spPr>
        <p:txBody>
          <a:bodyPr wrap="square">
            <a:spAutoFit/>
          </a:bodyPr>
          <a:lstStyle/>
          <a:p>
            <a:pPr marL="285750" indent="-285750">
              <a:lnSpc>
                <a:spcPct val="80000"/>
              </a:lnSpc>
              <a:buFont typeface="Arial" pitchFamily="34" charset="0"/>
              <a:buChar char="•"/>
            </a:pPr>
            <a:r>
              <a:rPr lang="en-US" sz="2800" dirty="0" smtClean="0"/>
              <a:t>Improves </a:t>
            </a:r>
            <a:r>
              <a:rPr lang="en-US" sz="2800" dirty="0"/>
              <a:t>communication and allows for better interpretation of data</a:t>
            </a:r>
          </a:p>
          <a:p>
            <a:pPr marL="285750" indent="-285750">
              <a:lnSpc>
                <a:spcPct val="80000"/>
              </a:lnSpc>
              <a:buFont typeface="Arial" pitchFamily="34" charset="0"/>
              <a:buChar char="•"/>
            </a:pPr>
            <a:r>
              <a:rPr lang="en-US" sz="2800" dirty="0" smtClean="0"/>
              <a:t>Expands </a:t>
            </a:r>
            <a:r>
              <a:rPr lang="en-US" sz="2800" dirty="0"/>
              <a:t>thinking by applying new concepts to known words</a:t>
            </a:r>
          </a:p>
          <a:p>
            <a:pPr marL="285750" indent="-285750">
              <a:lnSpc>
                <a:spcPct val="80000"/>
              </a:lnSpc>
              <a:buFont typeface="Arial" pitchFamily="34" charset="0"/>
              <a:buChar char="•"/>
            </a:pPr>
            <a:r>
              <a:rPr lang="en-US" sz="2800" dirty="0" smtClean="0"/>
              <a:t>Economizes </a:t>
            </a:r>
            <a:r>
              <a:rPr lang="en-US" sz="2800" dirty="0"/>
              <a:t>on time when meeting to discuss adaptive challenges</a:t>
            </a:r>
          </a:p>
          <a:p>
            <a:pPr marL="285750" indent="-285750">
              <a:lnSpc>
                <a:spcPct val="80000"/>
              </a:lnSpc>
              <a:buFont typeface="Arial" pitchFamily="34" charset="0"/>
              <a:buChar char="•"/>
            </a:pPr>
            <a:r>
              <a:rPr lang="en-US" sz="2800" dirty="0" smtClean="0"/>
              <a:t>Develops </a:t>
            </a:r>
            <a:r>
              <a:rPr lang="en-US" sz="2800" dirty="0"/>
              <a:t>a sense of community</a:t>
            </a:r>
          </a:p>
          <a:p>
            <a:pPr marL="285750" indent="-285750">
              <a:lnSpc>
                <a:spcPct val="80000"/>
              </a:lnSpc>
              <a:buFont typeface="Arial" pitchFamily="34" charset="0"/>
              <a:buChar char="•"/>
            </a:pPr>
            <a:r>
              <a:rPr lang="en-US" sz="2800" dirty="0" smtClean="0"/>
              <a:t>Creates </a:t>
            </a:r>
            <a:r>
              <a:rPr lang="en-US" sz="2800" dirty="0"/>
              <a:t>a safe environment</a:t>
            </a:r>
          </a:p>
          <a:p>
            <a:pPr>
              <a:lnSpc>
                <a:spcPct val="80000"/>
              </a:lnSpc>
              <a:buBlip>
                <a:blip r:embed="rId3"/>
              </a:buBlip>
            </a:pPr>
            <a:endParaRPr lang="en-US" dirty="0"/>
          </a:p>
          <a:p>
            <a:pPr>
              <a:lnSpc>
                <a:spcPct val="80000"/>
              </a:lnSpc>
            </a:pPr>
            <a:endParaRPr lang="en-US" dirty="0"/>
          </a:p>
          <a:p>
            <a:pPr>
              <a:lnSpc>
                <a:spcPct val="80000"/>
              </a:lnSpc>
            </a:pPr>
            <a:endParaRPr lang="en-US" dirty="0"/>
          </a:p>
          <a:p>
            <a:pPr>
              <a:lnSpc>
                <a:spcPct val="80000"/>
              </a:lnSpc>
              <a:buBlip>
                <a:blip r:embed="rId3"/>
              </a:buBlip>
            </a:pPr>
            <a:endParaRPr lang="en-US" dirty="0"/>
          </a:p>
          <a:p>
            <a:pPr>
              <a:lnSpc>
                <a:spcPct val="80000"/>
              </a:lnSpc>
            </a:pPr>
            <a:r>
              <a:rPr lang="en-US" sz="1200" i="1" dirty="0"/>
              <a:t>The Literacy Leadership Team: Sustaining and Expanding Success</a:t>
            </a:r>
            <a:r>
              <a:rPr lang="en-US" sz="1200" dirty="0"/>
              <a:t>. Froelich, K.S. &amp; Puig, E.A. </a:t>
            </a:r>
            <a:r>
              <a:rPr lang="en-US" sz="1200" dirty="0" smtClean="0"/>
              <a:t>(2010)</a:t>
            </a:r>
            <a:endParaRPr lang="en-US" sz="1200" dirty="0"/>
          </a:p>
          <a:p>
            <a:pPr>
              <a:lnSpc>
                <a:spcPct val="80000"/>
              </a:lnSpc>
            </a:pPr>
            <a:endParaRPr lang="en-US" sz="1000" dirty="0"/>
          </a:p>
        </p:txBody>
      </p:sp>
    </p:spTree>
    <p:extLst>
      <p:ext uri="{BB962C8B-B14F-4D97-AF65-F5344CB8AC3E}">
        <p14:creationId xmlns:p14="http://schemas.microsoft.com/office/powerpoint/2010/main" val="9446335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81200"/>
            <a:ext cx="8229600" cy="3657600"/>
          </a:xfrm>
        </p:spPr>
        <p:txBody>
          <a:bodyPr/>
          <a:lstStyle/>
          <a:p>
            <a:pPr marL="0" indent="0" algn="ctr">
              <a:buNone/>
            </a:pPr>
            <a:r>
              <a:rPr lang="en-US" dirty="0" smtClean="0">
                <a:solidFill>
                  <a:schemeClr val="accent2">
                    <a:lumMod val="75000"/>
                  </a:schemeClr>
                </a:solidFill>
              </a:rPr>
              <a:t>Sandra L. Robinson </a:t>
            </a:r>
            <a:endParaRPr lang="en-US" dirty="0">
              <a:solidFill>
                <a:schemeClr val="accent2">
                  <a:lumMod val="75000"/>
                </a:schemeClr>
              </a:solidFill>
            </a:endParaRPr>
          </a:p>
          <a:p>
            <a:r>
              <a:rPr lang="en-US" dirty="0" smtClean="0"/>
              <a:t>International need for the Morgridge International Reading Center</a:t>
            </a:r>
          </a:p>
          <a:p>
            <a:endParaRPr lang="en-US" dirty="0"/>
          </a:p>
          <a:p>
            <a:r>
              <a:rPr lang="en-US" dirty="0" smtClean="0"/>
              <a:t>Importance of a cohesive instructional PK – 20 plan</a:t>
            </a:r>
          </a:p>
        </p:txBody>
      </p:sp>
      <p:pic>
        <p:nvPicPr>
          <p:cNvPr id="4" name="Picture 3" descr="UCF College of Education - Morgridge International Reading Center"/>
          <p:cNvPicPr>
            <a:picLocks noChangeAspect="1" noChangeArrowheads="1"/>
          </p:cNvPicPr>
          <p:nvPr/>
        </p:nvPicPr>
        <p:blipFill>
          <a:blip r:embed="rId3" cstate="print"/>
          <a:srcRect/>
          <a:stretch>
            <a:fillRect/>
          </a:stretch>
        </p:blipFill>
        <p:spPr bwMode="auto">
          <a:xfrm>
            <a:off x="0" y="0"/>
            <a:ext cx="9144001" cy="1512543"/>
          </a:xfrm>
          <a:prstGeom prst="rect">
            <a:avLst/>
          </a:prstGeom>
          <a:noFill/>
        </p:spPr>
      </p:pic>
    </p:spTree>
    <p:extLst>
      <p:ext uri="{BB962C8B-B14F-4D97-AF65-F5344CB8AC3E}">
        <p14:creationId xmlns:p14="http://schemas.microsoft.com/office/powerpoint/2010/main" val="17256083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2068</Words>
  <Application>Microsoft Office PowerPoint</Application>
  <PresentationFormat>On-screen Show (4:3)</PresentationFormat>
  <Paragraphs>277</Paragraphs>
  <Slides>37</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Office Theme</vt:lpstr>
      <vt:lpstr>Slide</vt:lpstr>
      <vt:lpstr>Professional learning and leadership: An international resource for the art, craft, and science of disciplinary literacy acquisition and instruction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international resource to support the professional learning and leadership necessary to sustain and expand success in schools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Promoting Literacy in Large Urban School Districts</vt:lpstr>
      <vt:lpstr>PowerPoint Presentation</vt:lpstr>
      <vt:lpstr>PowerPoint Presentation</vt:lpstr>
      <vt:lpstr>c</vt:lpstr>
      <vt:lpstr>PowerPoint Presentation</vt:lpstr>
      <vt:lpstr>PowerPoint Presentation</vt:lpstr>
      <vt:lpstr>PowerPoint Presentation</vt:lpstr>
      <vt:lpstr>Developing Excellence in Diverse Populations of Highly-Able Students for the 21st century </vt:lpstr>
      <vt:lpstr>PowerPoint Presentation</vt:lpstr>
      <vt:lpstr>Central Educational Issues</vt:lpstr>
      <vt:lpstr>Highly-Able/Gifted children At-Risk</vt:lpstr>
      <vt:lpstr>Recommendations: Implementing programs and services for promising students in poverty</vt:lpstr>
      <vt:lpstr>Impact of Technology for Underserved Gifted</vt:lpstr>
      <vt:lpstr>The role of the learner in the global classroom has transformed from</vt:lpstr>
      <vt:lpstr>Content Knowledge</vt:lpstr>
      <vt:lpstr>New Literacies</vt:lpstr>
      <vt:lpstr>PowerPoint Presentation</vt:lpstr>
      <vt:lpstr>PowerPoint Presentation</vt:lpstr>
      <vt:lpstr>PowerPoint Presentation</vt:lpstr>
    </vt:vector>
  </TitlesOfParts>
  <Company>University of Central Florida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learning and leadership: An international resource for the art, craft, and science of disciplinary literacy acquisition and instruction</dc:title>
  <dc:creator>Enrique Puig</dc:creator>
  <cp:lastModifiedBy>Enrique Puig</cp:lastModifiedBy>
  <cp:revision>4</cp:revision>
  <cp:lastPrinted>2011-07-05T17:58:04Z</cp:lastPrinted>
  <dcterms:created xsi:type="dcterms:W3CDTF">2011-07-05T17:15:15Z</dcterms:created>
  <dcterms:modified xsi:type="dcterms:W3CDTF">2011-07-05T18:01:18Z</dcterms:modified>
</cp:coreProperties>
</file>